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6"/>
  </p:notesMasterIdLst>
  <p:sldIdLst>
    <p:sldId id="256" r:id="rId2"/>
    <p:sldId id="272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22" r:id="rId16"/>
    <p:sldId id="323" r:id="rId17"/>
    <p:sldId id="257" r:id="rId18"/>
    <p:sldId id="312" r:id="rId19"/>
    <p:sldId id="311" r:id="rId20"/>
    <p:sldId id="309" r:id="rId21"/>
    <p:sldId id="274" r:id="rId22"/>
    <p:sldId id="289" r:id="rId23"/>
    <p:sldId id="275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295" r:id="rId33"/>
    <p:sldId id="277" r:id="rId34"/>
    <p:sldId id="293" r:id="rId35"/>
    <p:sldId id="290" r:id="rId36"/>
    <p:sldId id="278" r:id="rId37"/>
    <p:sldId id="279" r:id="rId38"/>
    <p:sldId id="294" r:id="rId39"/>
    <p:sldId id="292" r:id="rId40"/>
    <p:sldId id="280" r:id="rId41"/>
    <p:sldId id="296" r:id="rId42"/>
    <p:sldId id="291" r:id="rId43"/>
    <p:sldId id="276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97" r:id="rId52"/>
    <p:sldId id="308" r:id="rId53"/>
    <p:sldId id="307" r:id="rId54"/>
    <p:sldId id="258" r:id="rId55"/>
    <p:sldId id="302" r:id="rId56"/>
    <p:sldId id="306" r:id="rId57"/>
    <p:sldId id="303" r:id="rId58"/>
    <p:sldId id="304" r:id="rId59"/>
    <p:sldId id="321" r:id="rId60"/>
    <p:sldId id="305" r:id="rId61"/>
    <p:sldId id="298" r:id="rId62"/>
    <p:sldId id="299" r:id="rId63"/>
    <p:sldId id="300" r:id="rId64"/>
    <p:sldId id="301" r:id="rId65"/>
  </p:sldIdLst>
  <p:sldSz cx="9144000" cy="6858000" type="screen4x3"/>
  <p:notesSz cx="6858000" cy="9144000"/>
  <p:custDataLst>
    <p:tags r:id="rId6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C431F-51B8-4F1F-973B-97C5D55693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9948D4-9A30-486A-968B-BD4119F20D4B}">
      <dgm:prSet phldrT="[Текст]" custT="1"/>
      <dgm:spPr/>
      <dgm:t>
        <a:bodyPr/>
        <a:lstStyle/>
        <a:p>
          <a:r>
            <a:rPr lang="ru-RU" sz="2000" dirty="0" smtClean="0"/>
            <a:t>Нарушения письменной речи</a:t>
          </a:r>
          <a:endParaRPr lang="ru-RU" sz="2000" dirty="0"/>
        </a:p>
      </dgm:t>
    </dgm:pt>
    <dgm:pt modelId="{A65E9BC1-53BC-4901-9D4D-957A7B7F589B}" type="parTrans" cxnId="{9976A5EA-5672-4CFA-9994-08DD6CE05AC0}">
      <dgm:prSet/>
      <dgm:spPr/>
      <dgm:t>
        <a:bodyPr/>
        <a:lstStyle/>
        <a:p>
          <a:endParaRPr lang="ru-RU"/>
        </a:p>
      </dgm:t>
    </dgm:pt>
    <dgm:pt modelId="{0F22E238-D9C5-4843-9746-647585CFD200}" type="sibTrans" cxnId="{9976A5EA-5672-4CFA-9994-08DD6CE05AC0}">
      <dgm:prSet/>
      <dgm:spPr/>
      <dgm:t>
        <a:bodyPr/>
        <a:lstStyle/>
        <a:p>
          <a:endParaRPr lang="ru-RU"/>
        </a:p>
      </dgm:t>
    </dgm:pt>
    <dgm:pt modelId="{1121E0A6-6022-48B5-8CF3-79C163F31B61}">
      <dgm:prSet phldrT="[Текст]" custT="1"/>
      <dgm:spPr/>
      <dgm:t>
        <a:bodyPr/>
        <a:lstStyle/>
        <a:p>
          <a:r>
            <a:rPr lang="ru-RU" sz="2000" dirty="0" smtClean="0"/>
            <a:t>Нарушения чтения</a:t>
          </a:r>
          <a:endParaRPr lang="ru-RU" sz="2000" dirty="0"/>
        </a:p>
      </dgm:t>
    </dgm:pt>
    <dgm:pt modelId="{27299838-5E51-42F8-841B-2A61E9AA4866}" type="parTrans" cxnId="{3CAC7C8B-7A5A-44A1-AB84-3CA720B7A771}">
      <dgm:prSet/>
      <dgm:spPr/>
      <dgm:t>
        <a:bodyPr/>
        <a:lstStyle/>
        <a:p>
          <a:endParaRPr lang="ru-RU"/>
        </a:p>
      </dgm:t>
    </dgm:pt>
    <dgm:pt modelId="{E5358C9F-A35C-4790-A479-350A1A7C33EE}" type="sibTrans" cxnId="{3CAC7C8B-7A5A-44A1-AB84-3CA720B7A771}">
      <dgm:prSet/>
      <dgm:spPr/>
      <dgm:t>
        <a:bodyPr/>
        <a:lstStyle/>
        <a:p>
          <a:endParaRPr lang="ru-RU"/>
        </a:p>
      </dgm:t>
    </dgm:pt>
    <dgm:pt modelId="{113EEBB3-84A5-4EBA-A750-43D2636F40B0}">
      <dgm:prSet phldrT="[Текст]"/>
      <dgm:spPr/>
      <dgm:t>
        <a:bodyPr/>
        <a:lstStyle/>
        <a:p>
          <a:r>
            <a:rPr lang="ru-RU" dirty="0" smtClean="0"/>
            <a:t>Алексия</a:t>
          </a:r>
          <a:endParaRPr lang="ru-RU" dirty="0"/>
        </a:p>
      </dgm:t>
    </dgm:pt>
    <dgm:pt modelId="{DCAF7BAB-2D55-4D08-84A3-1C0BD83E77C1}" type="parTrans" cxnId="{51E4596D-63F2-4E04-B9DA-CCDAFAAA19D7}">
      <dgm:prSet/>
      <dgm:spPr/>
      <dgm:t>
        <a:bodyPr/>
        <a:lstStyle/>
        <a:p>
          <a:endParaRPr lang="ru-RU"/>
        </a:p>
      </dgm:t>
    </dgm:pt>
    <dgm:pt modelId="{46492B6E-D67B-424A-ACEF-E61B2B66C1FE}" type="sibTrans" cxnId="{51E4596D-63F2-4E04-B9DA-CCDAFAAA19D7}">
      <dgm:prSet/>
      <dgm:spPr/>
      <dgm:t>
        <a:bodyPr/>
        <a:lstStyle/>
        <a:p>
          <a:endParaRPr lang="ru-RU"/>
        </a:p>
      </dgm:t>
    </dgm:pt>
    <dgm:pt modelId="{87B60A73-9F2C-42DB-AD8B-36A643B3CE48}">
      <dgm:prSet phldrT="[Текст]"/>
      <dgm:spPr/>
      <dgm:t>
        <a:bodyPr/>
        <a:lstStyle/>
        <a:p>
          <a:r>
            <a:rPr lang="ru-RU" dirty="0" err="1" smtClean="0"/>
            <a:t>Дислексия</a:t>
          </a:r>
          <a:endParaRPr lang="ru-RU" dirty="0"/>
        </a:p>
      </dgm:t>
    </dgm:pt>
    <dgm:pt modelId="{0E27A7C3-A927-40BA-A78A-8D5DC4E3F665}" type="parTrans" cxnId="{C3229836-86C9-4C88-A492-483BC51C1A04}">
      <dgm:prSet/>
      <dgm:spPr/>
      <dgm:t>
        <a:bodyPr/>
        <a:lstStyle/>
        <a:p>
          <a:endParaRPr lang="ru-RU"/>
        </a:p>
      </dgm:t>
    </dgm:pt>
    <dgm:pt modelId="{851C5A64-20C4-4CC0-9B91-810DE98061CC}" type="sibTrans" cxnId="{C3229836-86C9-4C88-A492-483BC51C1A04}">
      <dgm:prSet/>
      <dgm:spPr/>
      <dgm:t>
        <a:bodyPr/>
        <a:lstStyle/>
        <a:p>
          <a:endParaRPr lang="ru-RU"/>
        </a:p>
      </dgm:t>
    </dgm:pt>
    <dgm:pt modelId="{AF167A3C-AE12-4717-B4FB-D0116B3E405F}">
      <dgm:prSet phldrT="[Текст]" custT="1"/>
      <dgm:spPr/>
      <dgm:t>
        <a:bodyPr/>
        <a:lstStyle/>
        <a:p>
          <a:r>
            <a:rPr lang="ru-RU" sz="2000" dirty="0" smtClean="0"/>
            <a:t>Нарушения письма</a:t>
          </a:r>
          <a:endParaRPr lang="ru-RU" sz="2000" dirty="0"/>
        </a:p>
      </dgm:t>
    </dgm:pt>
    <dgm:pt modelId="{5FC5D49A-EAE3-418F-B4B6-071EDA704264}" type="parTrans" cxnId="{48271F06-B7B5-4518-AFAA-D2A19CFB2348}">
      <dgm:prSet/>
      <dgm:spPr/>
      <dgm:t>
        <a:bodyPr/>
        <a:lstStyle/>
        <a:p>
          <a:endParaRPr lang="ru-RU"/>
        </a:p>
      </dgm:t>
    </dgm:pt>
    <dgm:pt modelId="{FBDBC8FC-C63D-4457-BBEF-B73A655EF215}" type="sibTrans" cxnId="{48271F06-B7B5-4518-AFAA-D2A19CFB2348}">
      <dgm:prSet/>
      <dgm:spPr/>
      <dgm:t>
        <a:bodyPr/>
        <a:lstStyle/>
        <a:p>
          <a:endParaRPr lang="ru-RU"/>
        </a:p>
      </dgm:t>
    </dgm:pt>
    <dgm:pt modelId="{98993088-9CF4-47FE-9A79-BC14583F7B1A}">
      <dgm:prSet phldrT="[Текст]"/>
      <dgm:spPr/>
      <dgm:t>
        <a:bodyPr/>
        <a:lstStyle/>
        <a:p>
          <a:r>
            <a:rPr lang="ru-RU" dirty="0" smtClean="0"/>
            <a:t>Аграфия</a:t>
          </a:r>
          <a:endParaRPr lang="ru-RU" dirty="0"/>
        </a:p>
      </dgm:t>
    </dgm:pt>
    <dgm:pt modelId="{0BAA31A7-BEDF-42C3-8269-E983750A6150}" type="parTrans" cxnId="{F6DB78F6-5DC0-491E-B410-A6A55FA7DA04}">
      <dgm:prSet/>
      <dgm:spPr/>
      <dgm:t>
        <a:bodyPr/>
        <a:lstStyle/>
        <a:p>
          <a:endParaRPr lang="ru-RU"/>
        </a:p>
      </dgm:t>
    </dgm:pt>
    <dgm:pt modelId="{2895077A-80FF-4C5D-80D0-534151AF4C17}" type="sibTrans" cxnId="{F6DB78F6-5DC0-491E-B410-A6A55FA7DA04}">
      <dgm:prSet/>
      <dgm:spPr/>
      <dgm:t>
        <a:bodyPr/>
        <a:lstStyle/>
        <a:p>
          <a:endParaRPr lang="ru-RU"/>
        </a:p>
      </dgm:t>
    </dgm:pt>
    <dgm:pt modelId="{F0718AEC-E7EC-49FD-9CF0-6FC0FF56911F}">
      <dgm:prSet phldrT="[Текст]"/>
      <dgm:spPr/>
      <dgm:t>
        <a:bodyPr/>
        <a:lstStyle/>
        <a:p>
          <a:r>
            <a:rPr lang="ru-RU" dirty="0" err="1" smtClean="0"/>
            <a:t>Дисграфия</a:t>
          </a:r>
          <a:endParaRPr lang="ru-RU" dirty="0"/>
        </a:p>
      </dgm:t>
    </dgm:pt>
    <dgm:pt modelId="{B226725B-B137-434A-AAEC-94FBADD76973}" type="parTrans" cxnId="{283D9962-7272-4F61-B9FF-C5DAF3F731C9}">
      <dgm:prSet/>
      <dgm:spPr/>
      <dgm:t>
        <a:bodyPr/>
        <a:lstStyle/>
        <a:p>
          <a:endParaRPr lang="ru-RU"/>
        </a:p>
      </dgm:t>
    </dgm:pt>
    <dgm:pt modelId="{383D15ED-2E8C-4976-8DB5-162231DD100D}" type="sibTrans" cxnId="{283D9962-7272-4F61-B9FF-C5DAF3F731C9}">
      <dgm:prSet/>
      <dgm:spPr/>
      <dgm:t>
        <a:bodyPr/>
        <a:lstStyle/>
        <a:p>
          <a:endParaRPr lang="ru-RU"/>
        </a:p>
      </dgm:t>
    </dgm:pt>
    <dgm:pt modelId="{48E41F77-6600-4E72-A89B-B2E70EFFBF9E}">
      <dgm:prSet phldrT="[Текст]"/>
      <dgm:spPr/>
      <dgm:t>
        <a:bodyPr/>
        <a:lstStyle/>
        <a:p>
          <a:r>
            <a:rPr lang="ru-RU" dirty="0" err="1" smtClean="0"/>
            <a:t>Дизорфография</a:t>
          </a:r>
          <a:endParaRPr lang="ru-RU" dirty="0"/>
        </a:p>
      </dgm:t>
    </dgm:pt>
    <dgm:pt modelId="{1FE2407E-E79B-47FC-9A26-A9185F345833}" type="parTrans" cxnId="{CEBF9C4D-00A8-4BDC-84F9-47BF00A9654B}">
      <dgm:prSet/>
      <dgm:spPr/>
      <dgm:t>
        <a:bodyPr/>
        <a:lstStyle/>
        <a:p>
          <a:endParaRPr lang="ru-RU"/>
        </a:p>
      </dgm:t>
    </dgm:pt>
    <dgm:pt modelId="{849D3E40-1FFC-4EDF-8C76-5057C9ECC5F5}" type="sibTrans" cxnId="{CEBF9C4D-00A8-4BDC-84F9-47BF00A9654B}">
      <dgm:prSet/>
      <dgm:spPr/>
      <dgm:t>
        <a:bodyPr/>
        <a:lstStyle/>
        <a:p>
          <a:endParaRPr lang="ru-RU"/>
        </a:p>
      </dgm:t>
    </dgm:pt>
    <dgm:pt modelId="{49E4B9EF-B0D5-4CDB-BE8D-D76498A457F2}" type="pres">
      <dgm:prSet presAssocID="{9C8C431F-51B8-4F1F-973B-97C5D55693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AFB04A-6765-49AB-9506-438EB4588A8F}" type="pres">
      <dgm:prSet presAssocID="{419948D4-9A30-486A-968B-BD4119F20D4B}" presName="hierRoot1" presStyleCnt="0"/>
      <dgm:spPr/>
    </dgm:pt>
    <dgm:pt modelId="{E36CF192-F09E-45C8-9A07-51F132F75AAA}" type="pres">
      <dgm:prSet presAssocID="{419948D4-9A30-486A-968B-BD4119F20D4B}" presName="composite" presStyleCnt="0"/>
      <dgm:spPr/>
    </dgm:pt>
    <dgm:pt modelId="{C0DBCC4D-56EE-4B51-9DF1-CE5648DB3B26}" type="pres">
      <dgm:prSet presAssocID="{419948D4-9A30-486A-968B-BD4119F20D4B}" presName="background" presStyleLbl="node0" presStyleIdx="0" presStyleCnt="1"/>
      <dgm:spPr/>
    </dgm:pt>
    <dgm:pt modelId="{F7CD3340-C28C-4A1F-9AAA-791637EB0F87}" type="pres">
      <dgm:prSet presAssocID="{419948D4-9A30-486A-968B-BD4119F20D4B}" presName="text" presStyleLbl="fgAcc0" presStyleIdx="0" presStyleCnt="1" custScaleX="288922" custLinFactNeighborX="-2657" custLinFactNeighborY="-815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35594E-C5CA-497E-B2CC-6938CFD47D72}" type="pres">
      <dgm:prSet presAssocID="{419948D4-9A30-486A-968B-BD4119F20D4B}" presName="hierChild2" presStyleCnt="0"/>
      <dgm:spPr/>
    </dgm:pt>
    <dgm:pt modelId="{6763C502-C1CB-4BA9-8F08-34D3CB39B580}" type="pres">
      <dgm:prSet presAssocID="{27299838-5E51-42F8-841B-2A61E9AA486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A49D07C-BA31-4F24-BA6A-97207B6F1F28}" type="pres">
      <dgm:prSet presAssocID="{1121E0A6-6022-48B5-8CF3-79C163F31B61}" presName="hierRoot2" presStyleCnt="0"/>
      <dgm:spPr/>
    </dgm:pt>
    <dgm:pt modelId="{DF0ADE6F-97C3-4AA8-85E4-D1408EEC0056}" type="pres">
      <dgm:prSet presAssocID="{1121E0A6-6022-48B5-8CF3-79C163F31B61}" presName="composite2" presStyleCnt="0"/>
      <dgm:spPr/>
    </dgm:pt>
    <dgm:pt modelId="{0442545A-515F-4B7F-9762-262346FFB361}" type="pres">
      <dgm:prSet presAssocID="{1121E0A6-6022-48B5-8CF3-79C163F31B61}" presName="background2" presStyleLbl="node2" presStyleIdx="0" presStyleCnt="2"/>
      <dgm:spPr/>
    </dgm:pt>
    <dgm:pt modelId="{B66E8171-C46E-4491-B5E3-98E6A9756F7F}" type="pres">
      <dgm:prSet presAssocID="{1121E0A6-6022-48B5-8CF3-79C163F31B61}" presName="text2" presStyleLbl="fgAcc2" presStyleIdx="0" presStyleCnt="2" custScaleX="174534" custLinFactNeighborX="1415" custLinFactNeighborY="-65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F10487-64B7-46B5-9D4A-0822640E1614}" type="pres">
      <dgm:prSet presAssocID="{1121E0A6-6022-48B5-8CF3-79C163F31B61}" presName="hierChild3" presStyleCnt="0"/>
      <dgm:spPr/>
    </dgm:pt>
    <dgm:pt modelId="{CDC61F1E-7AA5-417A-ADBA-2897CF0257AC}" type="pres">
      <dgm:prSet presAssocID="{DCAF7BAB-2D55-4D08-84A3-1C0BD83E77C1}" presName="Name17" presStyleLbl="parChTrans1D3" presStyleIdx="0" presStyleCnt="5"/>
      <dgm:spPr/>
      <dgm:t>
        <a:bodyPr/>
        <a:lstStyle/>
        <a:p>
          <a:endParaRPr lang="ru-RU"/>
        </a:p>
      </dgm:t>
    </dgm:pt>
    <dgm:pt modelId="{5C55EBD0-4128-4B4C-8187-FD2197387BE9}" type="pres">
      <dgm:prSet presAssocID="{113EEBB3-84A5-4EBA-A750-43D2636F40B0}" presName="hierRoot3" presStyleCnt="0"/>
      <dgm:spPr/>
    </dgm:pt>
    <dgm:pt modelId="{F4CB0506-EBD8-4A7B-8BB0-7354C65331D7}" type="pres">
      <dgm:prSet presAssocID="{113EEBB3-84A5-4EBA-A750-43D2636F40B0}" presName="composite3" presStyleCnt="0"/>
      <dgm:spPr/>
    </dgm:pt>
    <dgm:pt modelId="{3053931B-AF51-478D-8392-277DFA900695}" type="pres">
      <dgm:prSet presAssocID="{113EEBB3-84A5-4EBA-A750-43D2636F40B0}" presName="background3" presStyleLbl="node3" presStyleIdx="0" presStyleCnt="5"/>
      <dgm:spPr/>
    </dgm:pt>
    <dgm:pt modelId="{EFACB8F1-48A5-45AE-96D0-FEF22921E64F}" type="pres">
      <dgm:prSet presAssocID="{113EEBB3-84A5-4EBA-A750-43D2636F40B0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A75487-281A-4DE3-B29F-D32A3C523664}" type="pres">
      <dgm:prSet presAssocID="{113EEBB3-84A5-4EBA-A750-43D2636F40B0}" presName="hierChild4" presStyleCnt="0"/>
      <dgm:spPr/>
    </dgm:pt>
    <dgm:pt modelId="{C703EF9E-C153-444C-AADA-DD7B67ED70E4}" type="pres">
      <dgm:prSet presAssocID="{0E27A7C3-A927-40BA-A78A-8D5DC4E3F665}" presName="Name17" presStyleLbl="parChTrans1D3" presStyleIdx="1" presStyleCnt="5"/>
      <dgm:spPr/>
      <dgm:t>
        <a:bodyPr/>
        <a:lstStyle/>
        <a:p>
          <a:endParaRPr lang="ru-RU"/>
        </a:p>
      </dgm:t>
    </dgm:pt>
    <dgm:pt modelId="{10B00681-4128-40C3-91C8-034C4B1EE066}" type="pres">
      <dgm:prSet presAssocID="{87B60A73-9F2C-42DB-AD8B-36A643B3CE48}" presName="hierRoot3" presStyleCnt="0"/>
      <dgm:spPr/>
    </dgm:pt>
    <dgm:pt modelId="{FB04AC4E-AD0A-4E77-A231-8E881A6B1B9A}" type="pres">
      <dgm:prSet presAssocID="{87B60A73-9F2C-42DB-AD8B-36A643B3CE48}" presName="composite3" presStyleCnt="0"/>
      <dgm:spPr/>
    </dgm:pt>
    <dgm:pt modelId="{99DF7904-1580-4402-8F37-87C9F155BC4B}" type="pres">
      <dgm:prSet presAssocID="{87B60A73-9F2C-42DB-AD8B-36A643B3CE48}" presName="background3" presStyleLbl="node3" presStyleIdx="1" presStyleCnt="5"/>
      <dgm:spPr/>
    </dgm:pt>
    <dgm:pt modelId="{A9BB4591-B8F8-4156-9EA3-BFC3642679D5}" type="pres">
      <dgm:prSet presAssocID="{87B60A73-9F2C-42DB-AD8B-36A643B3CE48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01350F-D56C-4ADC-9CB0-0025CB5E2620}" type="pres">
      <dgm:prSet presAssocID="{87B60A73-9F2C-42DB-AD8B-36A643B3CE48}" presName="hierChild4" presStyleCnt="0"/>
      <dgm:spPr/>
    </dgm:pt>
    <dgm:pt modelId="{EF792A9D-13F4-4C9B-A70B-11AF6818DA91}" type="pres">
      <dgm:prSet presAssocID="{5FC5D49A-EAE3-418F-B4B6-071EDA70426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A16E546-43FD-4658-8C1E-CC56C6A43E59}" type="pres">
      <dgm:prSet presAssocID="{AF167A3C-AE12-4717-B4FB-D0116B3E405F}" presName="hierRoot2" presStyleCnt="0"/>
      <dgm:spPr/>
    </dgm:pt>
    <dgm:pt modelId="{E308A576-1215-4F82-92EB-BC09A52803A1}" type="pres">
      <dgm:prSet presAssocID="{AF167A3C-AE12-4717-B4FB-D0116B3E405F}" presName="composite2" presStyleCnt="0"/>
      <dgm:spPr/>
    </dgm:pt>
    <dgm:pt modelId="{44232AD7-14DC-42D1-A549-3093EB1AF2EF}" type="pres">
      <dgm:prSet presAssocID="{AF167A3C-AE12-4717-B4FB-D0116B3E405F}" presName="background2" presStyleLbl="node2" presStyleIdx="1" presStyleCnt="2"/>
      <dgm:spPr/>
    </dgm:pt>
    <dgm:pt modelId="{D5962DEE-2F98-4FAC-869F-B86F5EECF826}" type="pres">
      <dgm:prSet presAssocID="{AF167A3C-AE12-4717-B4FB-D0116B3E405F}" presName="text2" presStyleLbl="fgAcc2" presStyleIdx="1" presStyleCnt="2" custScaleX="191511" custLinFactNeighborX="-1010" custLinFactNeighborY="-65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FD1AFE-CF03-42A9-902C-9528826BC237}" type="pres">
      <dgm:prSet presAssocID="{AF167A3C-AE12-4717-B4FB-D0116B3E405F}" presName="hierChild3" presStyleCnt="0"/>
      <dgm:spPr/>
    </dgm:pt>
    <dgm:pt modelId="{5AA97094-F7B8-4470-AF89-B6B04FC8498B}" type="pres">
      <dgm:prSet presAssocID="{0BAA31A7-BEDF-42C3-8269-E983750A6150}" presName="Name17" presStyleLbl="parChTrans1D3" presStyleIdx="2" presStyleCnt="5"/>
      <dgm:spPr/>
      <dgm:t>
        <a:bodyPr/>
        <a:lstStyle/>
        <a:p>
          <a:endParaRPr lang="ru-RU"/>
        </a:p>
      </dgm:t>
    </dgm:pt>
    <dgm:pt modelId="{D164FB06-5C0B-43E0-A7E1-F69A078CF75E}" type="pres">
      <dgm:prSet presAssocID="{98993088-9CF4-47FE-9A79-BC14583F7B1A}" presName="hierRoot3" presStyleCnt="0"/>
      <dgm:spPr/>
    </dgm:pt>
    <dgm:pt modelId="{06C61586-1F94-4EEF-9D4C-2D57EC198254}" type="pres">
      <dgm:prSet presAssocID="{98993088-9CF4-47FE-9A79-BC14583F7B1A}" presName="composite3" presStyleCnt="0"/>
      <dgm:spPr/>
    </dgm:pt>
    <dgm:pt modelId="{76882BDB-3531-4A11-8B0F-16E2FD8C2A18}" type="pres">
      <dgm:prSet presAssocID="{98993088-9CF4-47FE-9A79-BC14583F7B1A}" presName="background3" presStyleLbl="node3" presStyleIdx="2" presStyleCnt="5"/>
      <dgm:spPr/>
    </dgm:pt>
    <dgm:pt modelId="{806D872D-E76A-44B6-9F18-CCD6C0FF66FA}" type="pres">
      <dgm:prSet presAssocID="{98993088-9CF4-47FE-9A79-BC14583F7B1A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5C5469-8C93-4A73-BFE5-C16165FB2A91}" type="pres">
      <dgm:prSet presAssocID="{98993088-9CF4-47FE-9A79-BC14583F7B1A}" presName="hierChild4" presStyleCnt="0"/>
      <dgm:spPr/>
    </dgm:pt>
    <dgm:pt modelId="{6AE5985C-7618-4430-AB0C-E535A601BC6F}" type="pres">
      <dgm:prSet presAssocID="{B226725B-B137-434A-AAEC-94FBADD76973}" presName="Name17" presStyleLbl="parChTrans1D3" presStyleIdx="3" presStyleCnt="5"/>
      <dgm:spPr/>
      <dgm:t>
        <a:bodyPr/>
        <a:lstStyle/>
        <a:p>
          <a:endParaRPr lang="ru-RU"/>
        </a:p>
      </dgm:t>
    </dgm:pt>
    <dgm:pt modelId="{06E38E78-EEC8-4F48-88DC-4C4617BF8410}" type="pres">
      <dgm:prSet presAssocID="{F0718AEC-E7EC-49FD-9CF0-6FC0FF56911F}" presName="hierRoot3" presStyleCnt="0"/>
      <dgm:spPr/>
    </dgm:pt>
    <dgm:pt modelId="{925B8502-C8AA-4735-B14F-0F15F321DEBB}" type="pres">
      <dgm:prSet presAssocID="{F0718AEC-E7EC-49FD-9CF0-6FC0FF56911F}" presName="composite3" presStyleCnt="0"/>
      <dgm:spPr/>
    </dgm:pt>
    <dgm:pt modelId="{28CBBE74-D801-433E-B0F6-9C15E4834F7F}" type="pres">
      <dgm:prSet presAssocID="{F0718AEC-E7EC-49FD-9CF0-6FC0FF56911F}" presName="background3" presStyleLbl="node3" presStyleIdx="3" presStyleCnt="5"/>
      <dgm:spPr/>
    </dgm:pt>
    <dgm:pt modelId="{566FFD92-6FB1-4C82-8A10-2C3EF2A1C1D5}" type="pres">
      <dgm:prSet presAssocID="{F0718AEC-E7EC-49FD-9CF0-6FC0FF56911F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D30D2-6B9A-4733-858D-30AAB661D669}" type="pres">
      <dgm:prSet presAssocID="{F0718AEC-E7EC-49FD-9CF0-6FC0FF56911F}" presName="hierChild4" presStyleCnt="0"/>
      <dgm:spPr/>
    </dgm:pt>
    <dgm:pt modelId="{DCD857FA-B131-47D8-A74F-8BA6A94DF37E}" type="pres">
      <dgm:prSet presAssocID="{1FE2407E-E79B-47FC-9A26-A9185F345833}" presName="Name17" presStyleLbl="parChTrans1D3" presStyleIdx="4" presStyleCnt="5"/>
      <dgm:spPr/>
      <dgm:t>
        <a:bodyPr/>
        <a:lstStyle/>
        <a:p>
          <a:endParaRPr lang="ru-RU"/>
        </a:p>
      </dgm:t>
    </dgm:pt>
    <dgm:pt modelId="{6F95D202-431E-4373-A31F-BF6DFAA832A4}" type="pres">
      <dgm:prSet presAssocID="{48E41F77-6600-4E72-A89B-B2E70EFFBF9E}" presName="hierRoot3" presStyleCnt="0"/>
      <dgm:spPr/>
    </dgm:pt>
    <dgm:pt modelId="{E3DF0D60-CE00-474A-AB0D-C4726CE971BE}" type="pres">
      <dgm:prSet presAssocID="{48E41F77-6600-4E72-A89B-B2E70EFFBF9E}" presName="composite3" presStyleCnt="0"/>
      <dgm:spPr/>
    </dgm:pt>
    <dgm:pt modelId="{6F3E1A6F-51B6-49A5-836D-ABAFB23C28A0}" type="pres">
      <dgm:prSet presAssocID="{48E41F77-6600-4E72-A89B-B2E70EFFBF9E}" presName="background3" presStyleLbl="node3" presStyleIdx="4" presStyleCnt="5"/>
      <dgm:spPr/>
    </dgm:pt>
    <dgm:pt modelId="{9E3F5D64-6D50-4B14-B3F7-0F23B199262B}" type="pres">
      <dgm:prSet presAssocID="{48E41F77-6600-4E72-A89B-B2E70EFFBF9E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4ECD7E-11BF-4C38-8835-9D6C529651B7}" type="pres">
      <dgm:prSet presAssocID="{48E41F77-6600-4E72-A89B-B2E70EFFBF9E}" presName="hierChild4" presStyleCnt="0"/>
      <dgm:spPr/>
    </dgm:pt>
  </dgm:ptLst>
  <dgm:cxnLst>
    <dgm:cxn modelId="{544D6545-B534-4A4C-88F8-3D56BECE7AFD}" type="presOf" srcId="{5FC5D49A-EAE3-418F-B4B6-071EDA704264}" destId="{EF792A9D-13F4-4C9B-A70B-11AF6818DA91}" srcOrd="0" destOrd="0" presId="urn:microsoft.com/office/officeart/2005/8/layout/hierarchy1"/>
    <dgm:cxn modelId="{225A204F-8681-4976-8731-A692673C8678}" type="presOf" srcId="{9C8C431F-51B8-4F1F-973B-97C5D55693CA}" destId="{49E4B9EF-B0D5-4CDB-BE8D-D76498A457F2}" srcOrd="0" destOrd="0" presId="urn:microsoft.com/office/officeart/2005/8/layout/hierarchy1"/>
    <dgm:cxn modelId="{03E28CA2-8027-4790-8C9F-B3A758B051EF}" type="presOf" srcId="{F0718AEC-E7EC-49FD-9CF0-6FC0FF56911F}" destId="{566FFD92-6FB1-4C82-8A10-2C3EF2A1C1D5}" srcOrd="0" destOrd="0" presId="urn:microsoft.com/office/officeart/2005/8/layout/hierarchy1"/>
    <dgm:cxn modelId="{CD396243-E158-4D24-960C-82A5BBD1C59F}" type="presOf" srcId="{AF167A3C-AE12-4717-B4FB-D0116B3E405F}" destId="{D5962DEE-2F98-4FAC-869F-B86F5EECF826}" srcOrd="0" destOrd="0" presId="urn:microsoft.com/office/officeart/2005/8/layout/hierarchy1"/>
    <dgm:cxn modelId="{9976A5EA-5672-4CFA-9994-08DD6CE05AC0}" srcId="{9C8C431F-51B8-4F1F-973B-97C5D55693CA}" destId="{419948D4-9A30-486A-968B-BD4119F20D4B}" srcOrd="0" destOrd="0" parTransId="{A65E9BC1-53BC-4901-9D4D-957A7B7F589B}" sibTransId="{0F22E238-D9C5-4843-9746-647585CFD200}"/>
    <dgm:cxn modelId="{1224A8A0-F71F-4A97-9CAA-363EA2A170DA}" type="presOf" srcId="{1FE2407E-E79B-47FC-9A26-A9185F345833}" destId="{DCD857FA-B131-47D8-A74F-8BA6A94DF37E}" srcOrd="0" destOrd="0" presId="urn:microsoft.com/office/officeart/2005/8/layout/hierarchy1"/>
    <dgm:cxn modelId="{51E4596D-63F2-4E04-B9DA-CCDAFAAA19D7}" srcId="{1121E0A6-6022-48B5-8CF3-79C163F31B61}" destId="{113EEBB3-84A5-4EBA-A750-43D2636F40B0}" srcOrd="0" destOrd="0" parTransId="{DCAF7BAB-2D55-4D08-84A3-1C0BD83E77C1}" sibTransId="{46492B6E-D67B-424A-ACEF-E61B2B66C1FE}"/>
    <dgm:cxn modelId="{283D9962-7272-4F61-B9FF-C5DAF3F731C9}" srcId="{AF167A3C-AE12-4717-B4FB-D0116B3E405F}" destId="{F0718AEC-E7EC-49FD-9CF0-6FC0FF56911F}" srcOrd="1" destOrd="0" parTransId="{B226725B-B137-434A-AAEC-94FBADD76973}" sibTransId="{383D15ED-2E8C-4976-8DB5-162231DD100D}"/>
    <dgm:cxn modelId="{550BD210-CA50-40AC-958B-996F898992B3}" type="presOf" srcId="{113EEBB3-84A5-4EBA-A750-43D2636F40B0}" destId="{EFACB8F1-48A5-45AE-96D0-FEF22921E64F}" srcOrd="0" destOrd="0" presId="urn:microsoft.com/office/officeart/2005/8/layout/hierarchy1"/>
    <dgm:cxn modelId="{48271F06-B7B5-4518-AFAA-D2A19CFB2348}" srcId="{419948D4-9A30-486A-968B-BD4119F20D4B}" destId="{AF167A3C-AE12-4717-B4FB-D0116B3E405F}" srcOrd="1" destOrd="0" parTransId="{5FC5D49A-EAE3-418F-B4B6-071EDA704264}" sibTransId="{FBDBC8FC-C63D-4457-BBEF-B73A655EF215}"/>
    <dgm:cxn modelId="{3CAC7C8B-7A5A-44A1-AB84-3CA720B7A771}" srcId="{419948D4-9A30-486A-968B-BD4119F20D4B}" destId="{1121E0A6-6022-48B5-8CF3-79C163F31B61}" srcOrd="0" destOrd="0" parTransId="{27299838-5E51-42F8-841B-2A61E9AA4866}" sibTransId="{E5358C9F-A35C-4790-A479-350A1A7C33EE}"/>
    <dgm:cxn modelId="{F6DB78F6-5DC0-491E-B410-A6A55FA7DA04}" srcId="{AF167A3C-AE12-4717-B4FB-D0116B3E405F}" destId="{98993088-9CF4-47FE-9A79-BC14583F7B1A}" srcOrd="0" destOrd="0" parTransId="{0BAA31A7-BEDF-42C3-8269-E983750A6150}" sibTransId="{2895077A-80FF-4C5D-80D0-534151AF4C17}"/>
    <dgm:cxn modelId="{EDD43CB2-C006-4CDA-8260-CE3E893EEF15}" type="presOf" srcId="{0BAA31A7-BEDF-42C3-8269-E983750A6150}" destId="{5AA97094-F7B8-4470-AF89-B6B04FC8498B}" srcOrd="0" destOrd="0" presId="urn:microsoft.com/office/officeart/2005/8/layout/hierarchy1"/>
    <dgm:cxn modelId="{D95141A9-2F43-471A-918C-881D4201F738}" type="presOf" srcId="{98993088-9CF4-47FE-9A79-BC14583F7B1A}" destId="{806D872D-E76A-44B6-9F18-CCD6C0FF66FA}" srcOrd="0" destOrd="0" presId="urn:microsoft.com/office/officeart/2005/8/layout/hierarchy1"/>
    <dgm:cxn modelId="{C3229836-86C9-4C88-A492-483BC51C1A04}" srcId="{1121E0A6-6022-48B5-8CF3-79C163F31B61}" destId="{87B60A73-9F2C-42DB-AD8B-36A643B3CE48}" srcOrd="1" destOrd="0" parTransId="{0E27A7C3-A927-40BA-A78A-8D5DC4E3F665}" sibTransId="{851C5A64-20C4-4CC0-9B91-810DE98061CC}"/>
    <dgm:cxn modelId="{DE9E0ED8-ADBC-4492-A354-D0D4C542592E}" type="presOf" srcId="{87B60A73-9F2C-42DB-AD8B-36A643B3CE48}" destId="{A9BB4591-B8F8-4156-9EA3-BFC3642679D5}" srcOrd="0" destOrd="0" presId="urn:microsoft.com/office/officeart/2005/8/layout/hierarchy1"/>
    <dgm:cxn modelId="{88302D54-B869-46F5-9B3A-C14191FA4DCB}" type="presOf" srcId="{27299838-5E51-42F8-841B-2A61E9AA4866}" destId="{6763C502-C1CB-4BA9-8F08-34D3CB39B580}" srcOrd="0" destOrd="0" presId="urn:microsoft.com/office/officeart/2005/8/layout/hierarchy1"/>
    <dgm:cxn modelId="{C6C3651E-FF3B-4900-B61D-A6787F13F4D7}" type="presOf" srcId="{B226725B-B137-434A-AAEC-94FBADD76973}" destId="{6AE5985C-7618-4430-AB0C-E535A601BC6F}" srcOrd="0" destOrd="0" presId="urn:microsoft.com/office/officeart/2005/8/layout/hierarchy1"/>
    <dgm:cxn modelId="{19DB52AB-C24A-4213-9547-0ECD6AAE3567}" type="presOf" srcId="{48E41F77-6600-4E72-A89B-B2E70EFFBF9E}" destId="{9E3F5D64-6D50-4B14-B3F7-0F23B199262B}" srcOrd="0" destOrd="0" presId="urn:microsoft.com/office/officeart/2005/8/layout/hierarchy1"/>
    <dgm:cxn modelId="{26C6E109-F771-4A75-8882-10382DF056A0}" type="presOf" srcId="{419948D4-9A30-486A-968B-BD4119F20D4B}" destId="{F7CD3340-C28C-4A1F-9AAA-791637EB0F87}" srcOrd="0" destOrd="0" presId="urn:microsoft.com/office/officeart/2005/8/layout/hierarchy1"/>
    <dgm:cxn modelId="{E9F03015-46AE-4475-9485-978E7090C994}" type="presOf" srcId="{1121E0A6-6022-48B5-8CF3-79C163F31B61}" destId="{B66E8171-C46E-4491-B5E3-98E6A9756F7F}" srcOrd="0" destOrd="0" presId="urn:microsoft.com/office/officeart/2005/8/layout/hierarchy1"/>
    <dgm:cxn modelId="{41B83D49-672D-4435-91E4-ADBBD58DB5C7}" type="presOf" srcId="{DCAF7BAB-2D55-4D08-84A3-1C0BD83E77C1}" destId="{CDC61F1E-7AA5-417A-ADBA-2897CF0257AC}" srcOrd="0" destOrd="0" presId="urn:microsoft.com/office/officeart/2005/8/layout/hierarchy1"/>
    <dgm:cxn modelId="{CEBF9C4D-00A8-4BDC-84F9-47BF00A9654B}" srcId="{AF167A3C-AE12-4717-B4FB-D0116B3E405F}" destId="{48E41F77-6600-4E72-A89B-B2E70EFFBF9E}" srcOrd="2" destOrd="0" parTransId="{1FE2407E-E79B-47FC-9A26-A9185F345833}" sibTransId="{849D3E40-1FFC-4EDF-8C76-5057C9ECC5F5}"/>
    <dgm:cxn modelId="{247CE02F-211D-4709-B0D0-D165FBE1B425}" type="presOf" srcId="{0E27A7C3-A927-40BA-A78A-8D5DC4E3F665}" destId="{C703EF9E-C153-444C-AADA-DD7B67ED70E4}" srcOrd="0" destOrd="0" presId="urn:microsoft.com/office/officeart/2005/8/layout/hierarchy1"/>
    <dgm:cxn modelId="{CA72C44B-CD9E-49E1-BA79-0E9AB2565A1A}" type="presParOf" srcId="{49E4B9EF-B0D5-4CDB-BE8D-D76498A457F2}" destId="{C0AFB04A-6765-49AB-9506-438EB4588A8F}" srcOrd="0" destOrd="0" presId="urn:microsoft.com/office/officeart/2005/8/layout/hierarchy1"/>
    <dgm:cxn modelId="{5D49825C-F6A2-4834-8719-8E1AB324A643}" type="presParOf" srcId="{C0AFB04A-6765-49AB-9506-438EB4588A8F}" destId="{E36CF192-F09E-45C8-9A07-51F132F75AAA}" srcOrd="0" destOrd="0" presId="urn:microsoft.com/office/officeart/2005/8/layout/hierarchy1"/>
    <dgm:cxn modelId="{8DA08C11-331B-4832-9513-3C21C593BA6B}" type="presParOf" srcId="{E36CF192-F09E-45C8-9A07-51F132F75AAA}" destId="{C0DBCC4D-56EE-4B51-9DF1-CE5648DB3B26}" srcOrd="0" destOrd="0" presId="urn:microsoft.com/office/officeart/2005/8/layout/hierarchy1"/>
    <dgm:cxn modelId="{C6C44B8F-51FC-4534-872B-0C91E6B0C723}" type="presParOf" srcId="{E36CF192-F09E-45C8-9A07-51F132F75AAA}" destId="{F7CD3340-C28C-4A1F-9AAA-791637EB0F87}" srcOrd="1" destOrd="0" presId="urn:microsoft.com/office/officeart/2005/8/layout/hierarchy1"/>
    <dgm:cxn modelId="{E1696258-2144-4949-8BBC-5CFF60C74D90}" type="presParOf" srcId="{C0AFB04A-6765-49AB-9506-438EB4588A8F}" destId="{8B35594E-C5CA-497E-B2CC-6938CFD47D72}" srcOrd="1" destOrd="0" presId="urn:microsoft.com/office/officeart/2005/8/layout/hierarchy1"/>
    <dgm:cxn modelId="{C4E721A1-D433-45EC-ABBD-272D5A8CB946}" type="presParOf" srcId="{8B35594E-C5CA-497E-B2CC-6938CFD47D72}" destId="{6763C502-C1CB-4BA9-8F08-34D3CB39B580}" srcOrd="0" destOrd="0" presId="urn:microsoft.com/office/officeart/2005/8/layout/hierarchy1"/>
    <dgm:cxn modelId="{C99B99C2-6D51-41EB-BAA1-49000283517D}" type="presParOf" srcId="{8B35594E-C5CA-497E-B2CC-6938CFD47D72}" destId="{CA49D07C-BA31-4F24-BA6A-97207B6F1F28}" srcOrd="1" destOrd="0" presId="urn:microsoft.com/office/officeart/2005/8/layout/hierarchy1"/>
    <dgm:cxn modelId="{53FCF1F0-B6D2-4FF4-89AA-6905F17A4618}" type="presParOf" srcId="{CA49D07C-BA31-4F24-BA6A-97207B6F1F28}" destId="{DF0ADE6F-97C3-4AA8-85E4-D1408EEC0056}" srcOrd="0" destOrd="0" presId="urn:microsoft.com/office/officeart/2005/8/layout/hierarchy1"/>
    <dgm:cxn modelId="{CB72CFD4-907B-489E-B324-5E56F7FD3445}" type="presParOf" srcId="{DF0ADE6F-97C3-4AA8-85E4-D1408EEC0056}" destId="{0442545A-515F-4B7F-9762-262346FFB361}" srcOrd="0" destOrd="0" presId="urn:microsoft.com/office/officeart/2005/8/layout/hierarchy1"/>
    <dgm:cxn modelId="{46CC5AFE-9D21-4D31-BB01-BA492C7261DF}" type="presParOf" srcId="{DF0ADE6F-97C3-4AA8-85E4-D1408EEC0056}" destId="{B66E8171-C46E-4491-B5E3-98E6A9756F7F}" srcOrd="1" destOrd="0" presId="urn:microsoft.com/office/officeart/2005/8/layout/hierarchy1"/>
    <dgm:cxn modelId="{6D1F6E2B-31CA-4ADA-8B0E-8BB8B1A8562A}" type="presParOf" srcId="{CA49D07C-BA31-4F24-BA6A-97207B6F1F28}" destId="{40F10487-64B7-46B5-9D4A-0822640E1614}" srcOrd="1" destOrd="0" presId="urn:microsoft.com/office/officeart/2005/8/layout/hierarchy1"/>
    <dgm:cxn modelId="{631C8E66-D098-43E4-87CA-B6410C2E5716}" type="presParOf" srcId="{40F10487-64B7-46B5-9D4A-0822640E1614}" destId="{CDC61F1E-7AA5-417A-ADBA-2897CF0257AC}" srcOrd="0" destOrd="0" presId="urn:microsoft.com/office/officeart/2005/8/layout/hierarchy1"/>
    <dgm:cxn modelId="{378E50B1-AF5A-48BB-AEC5-6C711442B9FB}" type="presParOf" srcId="{40F10487-64B7-46B5-9D4A-0822640E1614}" destId="{5C55EBD0-4128-4B4C-8187-FD2197387BE9}" srcOrd="1" destOrd="0" presId="urn:microsoft.com/office/officeart/2005/8/layout/hierarchy1"/>
    <dgm:cxn modelId="{0AB6F19F-76E4-49D3-8812-7FF524E0FA64}" type="presParOf" srcId="{5C55EBD0-4128-4B4C-8187-FD2197387BE9}" destId="{F4CB0506-EBD8-4A7B-8BB0-7354C65331D7}" srcOrd="0" destOrd="0" presId="urn:microsoft.com/office/officeart/2005/8/layout/hierarchy1"/>
    <dgm:cxn modelId="{BD150D34-FC1A-4E1E-92F0-E7548502B505}" type="presParOf" srcId="{F4CB0506-EBD8-4A7B-8BB0-7354C65331D7}" destId="{3053931B-AF51-478D-8392-277DFA900695}" srcOrd="0" destOrd="0" presId="urn:microsoft.com/office/officeart/2005/8/layout/hierarchy1"/>
    <dgm:cxn modelId="{E62B322D-AD72-4D37-BA50-28C46EE4D16C}" type="presParOf" srcId="{F4CB0506-EBD8-4A7B-8BB0-7354C65331D7}" destId="{EFACB8F1-48A5-45AE-96D0-FEF22921E64F}" srcOrd="1" destOrd="0" presId="urn:microsoft.com/office/officeart/2005/8/layout/hierarchy1"/>
    <dgm:cxn modelId="{02983170-D81F-4953-8007-877FB51038BC}" type="presParOf" srcId="{5C55EBD0-4128-4B4C-8187-FD2197387BE9}" destId="{49A75487-281A-4DE3-B29F-D32A3C523664}" srcOrd="1" destOrd="0" presId="urn:microsoft.com/office/officeart/2005/8/layout/hierarchy1"/>
    <dgm:cxn modelId="{74047259-34DD-4C41-A2AB-775C5BE4DC77}" type="presParOf" srcId="{40F10487-64B7-46B5-9D4A-0822640E1614}" destId="{C703EF9E-C153-444C-AADA-DD7B67ED70E4}" srcOrd="2" destOrd="0" presId="urn:microsoft.com/office/officeart/2005/8/layout/hierarchy1"/>
    <dgm:cxn modelId="{EA4F17D6-CA22-402A-ABC5-619412E4A78D}" type="presParOf" srcId="{40F10487-64B7-46B5-9D4A-0822640E1614}" destId="{10B00681-4128-40C3-91C8-034C4B1EE066}" srcOrd="3" destOrd="0" presId="urn:microsoft.com/office/officeart/2005/8/layout/hierarchy1"/>
    <dgm:cxn modelId="{8C3E7B44-9FEA-42E8-80FC-B68E52A99E72}" type="presParOf" srcId="{10B00681-4128-40C3-91C8-034C4B1EE066}" destId="{FB04AC4E-AD0A-4E77-A231-8E881A6B1B9A}" srcOrd="0" destOrd="0" presId="urn:microsoft.com/office/officeart/2005/8/layout/hierarchy1"/>
    <dgm:cxn modelId="{D2B64BC1-F27B-46D7-ACF8-D67F8B999ADA}" type="presParOf" srcId="{FB04AC4E-AD0A-4E77-A231-8E881A6B1B9A}" destId="{99DF7904-1580-4402-8F37-87C9F155BC4B}" srcOrd="0" destOrd="0" presId="urn:microsoft.com/office/officeart/2005/8/layout/hierarchy1"/>
    <dgm:cxn modelId="{A6BEE223-A132-4316-8DE0-750474ACC4CB}" type="presParOf" srcId="{FB04AC4E-AD0A-4E77-A231-8E881A6B1B9A}" destId="{A9BB4591-B8F8-4156-9EA3-BFC3642679D5}" srcOrd="1" destOrd="0" presId="urn:microsoft.com/office/officeart/2005/8/layout/hierarchy1"/>
    <dgm:cxn modelId="{F3E51741-6118-4D7F-BBA1-54028DC88B53}" type="presParOf" srcId="{10B00681-4128-40C3-91C8-034C4B1EE066}" destId="{0301350F-D56C-4ADC-9CB0-0025CB5E2620}" srcOrd="1" destOrd="0" presId="urn:microsoft.com/office/officeart/2005/8/layout/hierarchy1"/>
    <dgm:cxn modelId="{6C8DEC36-3CD2-4B44-B095-6EBD05943004}" type="presParOf" srcId="{8B35594E-C5CA-497E-B2CC-6938CFD47D72}" destId="{EF792A9D-13F4-4C9B-A70B-11AF6818DA91}" srcOrd="2" destOrd="0" presId="urn:microsoft.com/office/officeart/2005/8/layout/hierarchy1"/>
    <dgm:cxn modelId="{B86AA088-6327-4AF1-BBE5-C250FCAABE38}" type="presParOf" srcId="{8B35594E-C5CA-497E-B2CC-6938CFD47D72}" destId="{DA16E546-43FD-4658-8C1E-CC56C6A43E59}" srcOrd="3" destOrd="0" presId="urn:microsoft.com/office/officeart/2005/8/layout/hierarchy1"/>
    <dgm:cxn modelId="{EBCCFBD2-5E8B-419A-A172-0C5D554761B5}" type="presParOf" srcId="{DA16E546-43FD-4658-8C1E-CC56C6A43E59}" destId="{E308A576-1215-4F82-92EB-BC09A52803A1}" srcOrd="0" destOrd="0" presId="urn:microsoft.com/office/officeart/2005/8/layout/hierarchy1"/>
    <dgm:cxn modelId="{9467DD60-75A4-412E-9F67-22B75C6C11F2}" type="presParOf" srcId="{E308A576-1215-4F82-92EB-BC09A52803A1}" destId="{44232AD7-14DC-42D1-A549-3093EB1AF2EF}" srcOrd="0" destOrd="0" presId="urn:microsoft.com/office/officeart/2005/8/layout/hierarchy1"/>
    <dgm:cxn modelId="{3AC0F146-00F5-4150-B705-ACCC97EEAC3D}" type="presParOf" srcId="{E308A576-1215-4F82-92EB-BC09A52803A1}" destId="{D5962DEE-2F98-4FAC-869F-B86F5EECF826}" srcOrd="1" destOrd="0" presId="urn:microsoft.com/office/officeart/2005/8/layout/hierarchy1"/>
    <dgm:cxn modelId="{443860CA-8434-4244-9ED6-D4ECC0B659A1}" type="presParOf" srcId="{DA16E546-43FD-4658-8C1E-CC56C6A43E59}" destId="{02FD1AFE-CF03-42A9-902C-9528826BC237}" srcOrd="1" destOrd="0" presId="urn:microsoft.com/office/officeart/2005/8/layout/hierarchy1"/>
    <dgm:cxn modelId="{D5FDB08E-DBA8-4B52-9238-AC144DB2D6C0}" type="presParOf" srcId="{02FD1AFE-CF03-42A9-902C-9528826BC237}" destId="{5AA97094-F7B8-4470-AF89-B6B04FC8498B}" srcOrd="0" destOrd="0" presId="urn:microsoft.com/office/officeart/2005/8/layout/hierarchy1"/>
    <dgm:cxn modelId="{0286EB86-79E9-4BF2-9F2F-EDF2A0ADA45F}" type="presParOf" srcId="{02FD1AFE-CF03-42A9-902C-9528826BC237}" destId="{D164FB06-5C0B-43E0-A7E1-F69A078CF75E}" srcOrd="1" destOrd="0" presId="urn:microsoft.com/office/officeart/2005/8/layout/hierarchy1"/>
    <dgm:cxn modelId="{D55BAD1B-8FF6-46FB-AEC4-F5CA72518710}" type="presParOf" srcId="{D164FB06-5C0B-43E0-A7E1-F69A078CF75E}" destId="{06C61586-1F94-4EEF-9D4C-2D57EC198254}" srcOrd="0" destOrd="0" presId="urn:microsoft.com/office/officeart/2005/8/layout/hierarchy1"/>
    <dgm:cxn modelId="{F9D1C1C6-6463-4904-9634-64AFADDCD2CC}" type="presParOf" srcId="{06C61586-1F94-4EEF-9D4C-2D57EC198254}" destId="{76882BDB-3531-4A11-8B0F-16E2FD8C2A18}" srcOrd="0" destOrd="0" presId="urn:microsoft.com/office/officeart/2005/8/layout/hierarchy1"/>
    <dgm:cxn modelId="{3268ECB8-06B9-4787-8F29-9DC5540C0F0D}" type="presParOf" srcId="{06C61586-1F94-4EEF-9D4C-2D57EC198254}" destId="{806D872D-E76A-44B6-9F18-CCD6C0FF66FA}" srcOrd="1" destOrd="0" presId="urn:microsoft.com/office/officeart/2005/8/layout/hierarchy1"/>
    <dgm:cxn modelId="{C7F1A193-821F-47C0-81AD-C7E1EFEC490F}" type="presParOf" srcId="{D164FB06-5C0B-43E0-A7E1-F69A078CF75E}" destId="{805C5469-8C93-4A73-BFE5-C16165FB2A91}" srcOrd="1" destOrd="0" presId="urn:microsoft.com/office/officeart/2005/8/layout/hierarchy1"/>
    <dgm:cxn modelId="{41B0F5E2-E7DF-473D-A922-85E6C1683B79}" type="presParOf" srcId="{02FD1AFE-CF03-42A9-902C-9528826BC237}" destId="{6AE5985C-7618-4430-AB0C-E535A601BC6F}" srcOrd="2" destOrd="0" presId="urn:microsoft.com/office/officeart/2005/8/layout/hierarchy1"/>
    <dgm:cxn modelId="{B091E197-C98A-4371-BEC7-0AC58EF9F5C4}" type="presParOf" srcId="{02FD1AFE-CF03-42A9-902C-9528826BC237}" destId="{06E38E78-EEC8-4F48-88DC-4C4617BF8410}" srcOrd="3" destOrd="0" presId="urn:microsoft.com/office/officeart/2005/8/layout/hierarchy1"/>
    <dgm:cxn modelId="{1B87913F-F7B5-4853-80D4-8EBB0BFE8DB6}" type="presParOf" srcId="{06E38E78-EEC8-4F48-88DC-4C4617BF8410}" destId="{925B8502-C8AA-4735-B14F-0F15F321DEBB}" srcOrd="0" destOrd="0" presId="urn:microsoft.com/office/officeart/2005/8/layout/hierarchy1"/>
    <dgm:cxn modelId="{E1C1504A-98C6-4C89-8DD5-C1D6C2D7D100}" type="presParOf" srcId="{925B8502-C8AA-4735-B14F-0F15F321DEBB}" destId="{28CBBE74-D801-433E-B0F6-9C15E4834F7F}" srcOrd="0" destOrd="0" presId="urn:microsoft.com/office/officeart/2005/8/layout/hierarchy1"/>
    <dgm:cxn modelId="{3AFCEFF0-E9DD-4450-B04A-B8D740719412}" type="presParOf" srcId="{925B8502-C8AA-4735-B14F-0F15F321DEBB}" destId="{566FFD92-6FB1-4C82-8A10-2C3EF2A1C1D5}" srcOrd="1" destOrd="0" presId="urn:microsoft.com/office/officeart/2005/8/layout/hierarchy1"/>
    <dgm:cxn modelId="{EA70B36F-8F4A-494C-9B6A-4C8ADD7E2393}" type="presParOf" srcId="{06E38E78-EEC8-4F48-88DC-4C4617BF8410}" destId="{99BD30D2-6B9A-4733-858D-30AAB661D669}" srcOrd="1" destOrd="0" presId="urn:microsoft.com/office/officeart/2005/8/layout/hierarchy1"/>
    <dgm:cxn modelId="{EDE9CB12-6565-47C0-AE60-A3169BC5D7D0}" type="presParOf" srcId="{02FD1AFE-CF03-42A9-902C-9528826BC237}" destId="{DCD857FA-B131-47D8-A74F-8BA6A94DF37E}" srcOrd="4" destOrd="0" presId="urn:microsoft.com/office/officeart/2005/8/layout/hierarchy1"/>
    <dgm:cxn modelId="{5FFED769-018A-4A7A-B4D9-37ACAA30EFEF}" type="presParOf" srcId="{02FD1AFE-CF03-42A9-902C-9528826BC237}" destId="{6F95D202-431E-4373-A31F-BF6DFAA832A4}" srcOrd="5" destOrd="0" presId="urn:microsoft.com/office/officeart/2005/8/layout/hierarchy1"/>
    <dgm:cxn modelId="{3E7B2357-0AA6-465C-8B02-6DF4ABC54442}" type="presParOf" srcId="{6F95D202-431E-4373-A31F-BF6DFAA832A4}" destId="{E3DF0D60-CE00-474A-AB0D-C4726CE971BE}" srcOrd="0" destOrd="0" presId="urn:microsoft.com/office/officeart/2005/8/layout/hierarchy1"/>
    <dgm:cxn modelId="{5719D062-D4AC-4DF7-8F0C-B1CFC1FA943B}" type="presParOf" srcId="{E3DF0D60-CE00-474A-AB0D-C4726CE971BE}" destId="{6F3E1A6F-51B6-49A5-836D-ABAFB23C28A0}" srcOrd="0" destOrd="0" presId="urn:microsoft.com/office/officeart/2005/8/layout/hierarchy1"/>
    <dgm:cxn modelId="{EDA131CA-5C29-4937-82CF-FC2EB5CAA500}" type="presParOf" srcId="{E3DF0D60-CE00-474A-AB0D-C4726CE971BE}" destId="{9E3F5D64-6D50-4B14-B3F7-0F23B199262B}" srcOrd="1" destOrd="0" presId="urn:microsoft.com/office/officeart/2005/8/layout/hierarchy1"/>
    <dgm:cxn modelId="{5C0F1825-9ABE-4812-96EF-4D0B23CAFB8F}" type="presParOf" srcId="{6F95D202-431E-4373-A31F-BF6DFAA832A4}" destId="{3F4ECD7E-11BF-4C38-8835-9D6C529651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C63062-D5A9-47AC-ACD1-B4AEC05C340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BEB560-9F03-44EA-9E8D-2BF72B94D497}">
      <dgm:prSet phldrT="[Текст]"/>
      <dgm:spPr/>
      <dgm:t>
        <a:bodyPr/>
        <a:lstStyle/>
        <a:p>
          <a:r>
            <a:rPr lang="ru-RU" dirty="0" smtClean="0"/>
            <a:t>Механизмы</a:t>
          </a:r>
          <a:endParaRPr lang="ru-RU" dirty="0"/>
        </a:p>
      </dgm:t>
    </dgm:pt>
    <dgm:pt modelId="{04D4420D-17B8-49A4-91CD-284F4F789B3E}" type="parTrans" cxnId="{98F68969-71E0-4DF2-B1EE-76C03A7AF913}">
      <dgm:prSet/>
      <dgm:spPr/>
      <dgm:t>
        <a:bodyPr/>
        <a:lstStyle/>
        <a:p>
          <a:endParaRPr lang="ru-RU"/>
        </a:p>
      </dgm:t>
    </dgm:pt>
    <dgm:pt modelId="{FA132FB0-44E0-4111-9640-AF8DB54CE708}" type="sibTrans" cxnId="{98F68969-71E0-4DF2-B1EE-76C03A7AF913}">
      <dgm:prSet/>
      <dgm:spPr/>
      <dgm:t>
        <a:bodyPr/>
        <a:lstStyle/>
        <a:p>
          <a:endParaRPr lang="ru-RU"/>
        </a:p>
      </dgm:t>
    </dgm:pt>
    <dgm:pt modelId="{7FF63A47-0477-4CF5-8F33-EE5B952D1F7B}">
      <dgm:prSet phldrT="[Текст]"/>
      <dgm:spPr/>
      <dgm:t>
        <a:bodyPr/>
        <a:lstStyle/>
        <a:p>
          <a:r>
            <a:rPr lang="ru-RU" dirty="0" smtClean="0"/>
            <a:t>Опора на неправильное проговаривание в процессе письма</a:t>
          </a:r>
          <a:endParaRPr lang="ru-RU" dirty="0"/>
        </a:p>
      </dgm:t>
    </dgm:pt>
    <dgm:pt modelId="{04C957EE-2FA9-458D-99E3-1C30EAA4CC06}" type="parTrans" cxnId="{6BE2207D-810C-4F91-A0DF-38414081F741}">
      <dgm:prSet/>
      <dgm:spPr/>
      <dgm:t>
        <a:bodyPr/>
        <a:lstStyle/>
        <a:p>
          <a:endParaRPr lang="ru-RU"/>
        </a:p>
      </dgm:t>
    </dgm:pt>
    <dgm:pt modelId="{F11A17B0-9E5D-4D24-8037-F2CED14F2521}" type="sibTrans" cxnId="{6BE2207D-810C-4F91-A0DF-38414081F741}">
      <dgm:prSet/>
      <dgm:spPr/>
      <dgm:t>
        <a:bodyPr/>
        <a:lstStyle/>
        <a:p>
          <a:endParaRPr lang="ru-RU"/>
        </a:p>
      </dgm:t>
    </dgm:pt>
    <dgm:pt modelId="{19F450F5-5029-46E8-AE8D-294EE8ADBCDD}">
      <dgm:prSet phldrT="[Текст]"/>
      <dgm:spPr/>
      <dgm:t>
        <a:bodyPr/>
        <a:lstStyle/>
        <a:p>
          <a:r>
            <a:rPr lang="ru-RU" dirty="0" smtClean="0"/>
            <a:t>Симптоматика</a:t>
          </a:r>
          <a:endParaRPr lang="ru-RU" dirty="0"/>
        </a:p>
      </dgm:t>
    </dgm:pt>
    <dgm:pt modelId="{66107CE0-C553-411F-ABD1-1190D502DD8A}" type="parTrans" cxnId="{C4719713-E11C-40CA-A5E3-A2F2A9CCC9E1}">
      <dgm:prSet/>
      <dgm:spPr/>
      <dgm:t>
        <a:bodyPr/>
        <a:lstStyle/>
        <a:p>
          <a:endParaRPr lang="ru-RU"/>
        </a:p>
      </dgm:t>
    </dgm:pt>
    <dgm:pt modelId="{76D0172A-EE72-4196-898B-3676DB624751}" type="sibTrans" cxnId="{C4719713-E11C-40CA-A5E3-A2F2A9CCC9E1}">
      <dgm:prSet/>
      <dgm:spPr/>
      <dgm:t>
        <a:bodyPr/>
        <a:lstStyle/>
        <a:p>
          <a:endParaRPr lang="ru-RU"/>
        </a:p>
      </dgm:t>
    </dgm:pt>
    <dgm:pt modelId="{D5613E73-6F4B-4489-A274-C435C30B62B1}">
      <dgm:prSet phldrT="[Текст]"/>
      <dgm:spPr/>
      <dgm:t>
        <a:bodyPr/>
        <a:lstStyle/>
        <a:p>
          <a:r>
            <a:rPr lang="ru-RU" dirty="0" smtClean="0"/>
            <a:t>Замены букв, соответствующие заменам звуков в устной речи</a:t>
          </a:r>
          <a:endParaRPr lang="ru-RU" dirty="0"/>
        </a:p>
      </dgm:t>
    </dgm:pt>
    <dgm:pt modelId="{57A319BD-D24F-4D08-AC5E-D1A00101C627}" type="parTrans" cxnId="{29C56E84-211E-4427-9CF9-2ADBAE02F5D4}">
      <dgm:prSet/>
      <dgm:spPr/>
      <dgm:t>
        <a:bodyPr/>
        <a:lstStyle/>
        <a:p>
          <a:endParaRPr lang="ru-RU"/>
        </a:p>
      </dgm:t>
    </dgm:pt>
    <dgm:pt modelId="{1ABE7F71-793C-46FE-BCFD-BF20D87693F3}" type="sibTrans" cxnId="{29C56E84-211E-4427-9CF9-2ADBAE02F5D4}">
      <dgm:prSet/>
      <dgm:spPr/>
      <dgm:t>
        <a:bodyPr/>
        <a:lstStyle/>
        <a:p>
          <a:endParaRPr lang="ru-RU"/>
        </a:p>
      </dgm:t>
    </dgm:pt>
    <dgm:pt modelId="{FFC06264-1F48-47F3-86CC-C3F740F3B1F2}" type="pres">
      <dgm:prSet presAssocID="{02C63062-D5A9-47AC-ACD1-B4AEC05C34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FF99B1-8ADC-4B6F-B966-5E7E4EDB337B}" type="pres">
      <dgm:prSet presAssocID="{13BEB560-9F03-44EA-9E8D-2BF72B94D497}" presName="hierRoot1" presStyleCnt="0"/>
      <dgm:spPr/>
    </dgm:pt>
    <dgm:pt modelId="{B25EA248-533D-471E-93F1-58BA651B9943}" type="pres">
      <dgm:prSet presAssocID="{13BEB560-9F03-44EA-9E8D-2BF72B94D497}" presName="composite" presStyleCnt="0"/>
      <dgm:spPr/>
    </dgm:pt>
    <dgm:pt modelId="{9AC4B2F8-6862-428E-9848-2DB937B8498E}" type="pres">
      <dgm:prSet presAssocID="{13BEB560-9F03-44EA-9E8D-2BF72B94D497}" presName="background" presStyleLbl="node0" presStyleIdx="0" presStyleCnt="1"/>
      <dgm:spPr/>
    </dgm:pt>
    <dgm:pt modelId="{88E47945-28C7-4576-A99A-06E0C53E5C34}" type="pres">
      <dgm:prSet presAssocID="{13BEB560-9F03-44EA-9E8D-2BF72B94D497}" presName="text" presStyleLbl="fgAcc0" presStyleIdx="0" presStyleCnt="1" custScaleX="412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BEA42C-3A99-49ED-8611-1F3120D54C8A}" type="pres">
      <dgm:prSet presAssocID="{13BEB560-9F03-44EA-9E8D-2BF72B94D497}" presName="hierChild2" presStyleCnt="0"/>
      <dgm:spPr/>
    </dgm:pt>
    <dgm:pt modelId="{592DD246-D742-431F-96D7-2695D49AE456}" type="pres">
      <dgm:prSet presAssocID="{04C957EE-2FA9-458D-99E3-1C30EAA4CC06}" presName="Name10" presStyleLbl="parChTrans1D2" presStyleIdx="0" presStyleCnt="1"/>
      <dgm:spPr/>
      <dgm:t>
        <a:bodyPr/>
        <a:lstStyle/>
        <a:p>
          <a:endParaRPr lang="ru-RU"/>
        </a:p>
      </dgm:t>
    </dgm:pt>
    <dgm:pt modelId="{E0D7AA28-38ED-4349-B605-A3066A815740}" type="pres">
      <dgm:prSet presAssocID="{7FF63A47-0477-4CF5-8F33-EE5B952D1F7B}" presName="hierRoot2" presStyleCnt="0"/>
      <dgm:spPr/>
    </dgm:pt>
    <dgm:pt modelId="{29C0FB9B-6FDB-4B1D-B5AC-A01FA517C7E2}" type="pres">
      <dgm:prSet presAssocID="{7FF63A47-0477-4CF5-8F33-EE5B952D1F7B}" presName="composite2" presStyleCnt="0"/>
      <dgm:spPr/>
    </dgm:pt>
    <dgm:pt modelId="{0F1A721A-2DA0-4BA7-8AE8-5A7BEDB6D8D6}" type="pres">
      <dgm:prSet presAssocID="{7FF63A47-0477-4CF5-8F33-EE5B952D1F7B}" presName="background2" presStyleLbl="node2" presStyleIdx="0" presStyleCnt="1"/>
      <dgm:spPr/>
    </dgm:pt>
    <dgm:pt modelId="{4FC97260-CE47-43AB-8BCC-EFD518ADBA18}" type="pres">
      <dgm:prSet presAssocID="{7FF63A47-0477-4CF5-8F33-EE5B952D1F7B}" presName="text2" presStyleLbl="fgAcc2" presStyleIdx="0" presStyleCnt="1" custScaleX="412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F97015-2B22-46CC-812A-6A63904F82AE}" type="pres">
      <dgm:prSet presAssocID="{7FF63A47-0477-4CF5-8F33-EE5B952D1F7B}" presName="hierChild3" presStyleCnt="0"/>
      <dgm:spPr/>
    </dgm:pt>
    <dgm:pt modelId="{DFFE6861-CD58-40E0-83CF-600A5147DC6D}" type="pres">
      <dgm:prSet presAssocID="{66107CE0-C553-411F-ABD1-1190D502DD8A}" presName="Name17" presStyleLbl="parChTrans1D3" presStyleIdx="0" presStyleCnt="1"/>
      <dgm:spPr/>
      <dgm:t>
        <a:bodyPr/>
        <a:lstStyle/>
        <a:p>
          <a:endParaRPr lang="ru-RU"/>
        </a:p>
      </dgm:t>
    </dgm:pt>
    <dgm:pt modelId="{FB9D69F1-8AA6-41E7-953E-BE3E809AF6AE}" type="pres">
      <dgm:prSet presAssocID="{19F450F5-5029-46E8-AE8D-294EE8ADBCDD}" presName="hierRoot3" presStyleCnt="0"/>
      <dgm:spPr/>
    </dgm:pt>
    <dgm:pt modelId="{1DFC74D8-799D-4B73-A57D-7B2C7BA2168E}" type="pres">
      <dgm:prSet presAssocID="{19F450F5-5029-46E8-AE8D-294EE8ADBCDD}" presName="composite3" presStyleCnt="0"/>
      <dgm:spPr/>
    </dgm:pt>
    <dgm:pt modelId="{E3D8D011-536F-4365-A58E-60BB85D874E3}" type="pres">
      <dgm:prSet presAssocID="{19F450F5-5029-46E8-AE8D-294EE8ADBCDD}" presName="background3" presStyleLbl="node3" presStyleIdx="0" presStyleCnt="1"/>
      <dgm:spPr/>
    </dgm:pt>
    <dgm:pt modelId="{F08DC508-2447-4D30-89DB-B7F974E062DE}" type="pres">
      <dgm:prSet presAssocID="{19F450F5-5029-46E8-AE8D-294EE8ADBCDD}" presName="text3" presStyleLbl="fgAcc3" presStyleIdx="0" presStyleCnt="1" custScaleX="412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6F3EC5-39D1-4D35-B343-E2CDFA64E2BD}" type="pres">
      <dgm:prSet presAssocID="{19F450F5-5029-46E8-AE8D-294EE8ADBCDD}" presName="hierChild4" presStyleCnt="0"/>
      <dgm:spPr/>
    </dgm:pt>
    <dgm:pt modelId="{AAFD1D97-5757-4202-BAC0-2D00D3F00DF8}" type="pres">
      <dgm:prSet presAssocID="{57A319BD-D24F-4D08-AC5E-D1A00101C627}" presName="Name23" presStyleLbl="parChTrans1D4" presStyleIdx="0" presStyleCnt="1"/>
      <dgm:spPr/>
      <dgm:t>
        <a:bodyPr/>
        <a:lstStyle/>
        <a:p>
          <a:endParaRPr lang="ru-RU"/>
        </a:p>
      </dgm:t>
    </dgm:pt>
    <dgm:pt modelId="{7A3CFF3D-AB62-46D3-9C4B-F74148A9BC29}" type="pres">
      <dgm:prSet presAssocID="{D5613E73-6F4B-4489-A274-C435C30B62B1}" presName="hierRoot4" presStyleCnt="0"/>
      <dgm:spPr/>
    </dgm:pt>
    <dgm:pt modelId="{C92CD72F-D1CE-45EF-BD97-1E12A119B749}" type="pres">
      <dgm:prSet presAssocID="{D5613E73-6F4B-4489-A274-C435C30B62B1}" presName="composite4" presStyleCnt="0"/>
      <dgm:spPr/>
    </dgm:pt>
    <dgm:pt modelId="{56F5C973-2697-413B-9DE8-533E7A70E0DF}" type="pres">
      <dgm:prSet presAssocID="{D5613E73-6F4B-4489-A274-C435C30B62B1}" presName="background4" presStyleLbl="node4" presStyleIdx="0" presStyleCnt="1"/>
      <dgm:spPr/>
    </dgm:pt>
    <dgm:pt modelId="{25C12115-199B-4313-A998-2C43B1311B27}" type="pres">
      <dgm:prSet presAssocID="{D5613E73-6F4B-4489-A274-C435C30B62B1}" presName="text4" presStyleLbl="fgAcc4" presStyleIdx="0" presStyleCnt="1" custScaleX="4017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516230-4085-4408-9357-E274E83256B8}" type="pres">
      <dgm:prSet presAssocID="{D5613E73-6F4B-4489-A274-C435C30B62B1}" presName="hierChild5" presStyleCnt="0"/>
      <dgm:spPr/>
    </dgm:pt>
  </dgm:ptLst>
  <dgm:cxnLst>
    <dgm:cxn modelId="{59C2D09A-DC4F-493C-8A7A-BC18CFE2B538}" type="presOf" srcId="{7FF63A47-0477-4CF5-8F33-EE5B952D1F7B}" destId="{4FC97260-CE47-43AB-8BCC-EFD518ADBA18}" srcOrd="0" destOrd="0" presId="urn:microsoft.com/office/officeart/2005/8/layout/hierarchy1"/>
    <dgm:cxn modelId="{9E82CCE0-54A1-4B09-9EF6-A306139A7DC6}" type="presOf" srcId="{D5613E73-6F4B-4489-A274-C435C30B62B1}" destId="{25C12115-199B-4313-A998-2C43B1311B27}" srcOrd="0" destOrd="0" presId="urn:microsoft.com/office/officeart/2005/8/layout/hierarchy1"/>
    <dgm:cxn modelId="{C4719713-E11C-40CA-A5E3-A2F2A9CCC9E1}" srcId="{7FF63A47-0477-4CF5-8F33-EE5B952D1F7B}" destId="{19F450F5-5029-46E8-AE8D-294EE8ADBCDD}" srcOrd="0" destOrd="0" parTransId="{66107CE0-C553-411F-ABD1-1190D502DD8A}" sibTransId="{76D0172A-EE72-4196-898B-3676DB624751}"/>
    <dgm:cxn modelId="{8260F4AF-926D-4125-9624-5DC059CED0C5}" type="presOf" srcId="{13BEB560-9F03-44EA-9E8D-2BF72B94D497}" destId="{88E47945-28C7-4576-A99A-06E0C53E5C34}" srcOrd="0" destOrd="0" presId="urn:microsoft.com/office/officeart/2005/8/layout/hierarchy1"/>
    <dgm:cxn modelId="{6BE2207D-810C-4F91-A0DF-38414081F741}" srcId="{13BEB560-9F03-44EA-9E8D-2BF72B94D497}" destId="{7FF63A47-0477-4CF5-8F33-EE5B952D1F7B}" srcOrd="0" destOrd="0" parTransId="{04C957EE-2FA9-458D-99E3-1C30EAA4CC06}" sibTransId="{F11A17B0-9E5D-4D24-8037-F2CED14F2521}"/>
    <dgm:cxn modelId="{818DEBE7-C4AD-4F05-9446-99A269D35CEE}" type="presOf" srcId="{02C63062-D5A9-47AC-ACD1-B4AEC05C340B}" destId="{FFC06264-1F48-47F3-86CC-C3F740F3B1F2}" srcOrd="0" destOrd="0" presId="urn:microsoft.com/office/officeart/2005/8/layout/hierarchy1"/>
    <dgm:cxn modelId="{7EA83C33-F682-43AF-9F5F-3F7933527649}" type="presOf" srcId="{57A319BD-D24F-4D08-AC5E-D1A00101C627}" destId="{AAFD1D97-5757-4202-BAC0-2D00D3F00DF8}" srcOrd="0" destOrd="0" presId="urn:microsoft.com/office/officeart/2005/8/layout/hierarchy1"/>
    <dgm:cxn modelId="{29C56E84-211E-4427-9CF9-2ADBAE02F5D4}" srcId="{19F450F5-5029-46E8-AE8D-294EE8ADBCDD}" destId="{D5613E73-6F4B-4489-A274-C435C30B62B1}" srcOrd="0" destOrd="0" parTransId="{57A319BD-D24F-4D08-AC5E-D1A00101C627}" sibTransId="{1ABE7F71-793C-46FE-BCFD-BF20D87693F3}"/>
    <dgm:cxn modelId="{98F68969-71E0-4DF2-B1EE-76C03A7AF913}" srcId="{02C63062-D5A9-47AC-ACD1-B4AEC05C340B}" destId="{13BEB560-9F03-44EA-9E8D-2BF72B94D497}" srcOrd="0" destOrd="0" parTransId="{04D4420D-17B8-49A4-91CD-284F4F789B3E}" sibTransId="{FA132FB0-44E0-4111-9640-AF8DB54CE708}"/>
    <dgm:cxn modelId="{F4723459-6630-4C6D-B59A-2E0B6A49AB2A}" type="presOf" srcId="{66107CE0-C553-411F-ABD1-1190D502DD8A}" destId="{DFFE6861-CD58-40E0-83CF-600A5147DC6D}" srcOrd="0" destOrd="0" presId="urn:microsoft.com/office/officeart/2005/8/layout/hierarchy1"/>
    <dgm:cxn modelId="{F19941C3-2760-4C24-99EE-C274034E4B67}" type="presOf" srcId="{04C957EE-2FA9-458D-99E3-1C30EAA4CC06}" destId="{592DD246-D742-431F-96D7-2695D49AE456}" srcOrd="0" destOrd="0" presId="urn:microsoft.com/office/officeart/2005/8/layout/hierarchy1"/>
    <dgm:cxn modelId="{4666596F-76F9-4949-A503-07254B57379F}" type="presOf" srcId="{19F450F5-5029-46E8-AE8D-294EE8ADBCDD}" destId="{F08DC508-2447-4D30-89DB-B7F974E062DE}" srcOrd="0" destOrd="0" presId="urn:microsoft.com/office/officeart/2005/8/layout/hierarchy1"/>
    <dgm:cxn modelId="{4D92EFF3-265B-4378-8DAB-68F7D4354BAD}" type="presParOf" srcId="{FFC06264-1F48-47F3-86CC-C3F740F3B1F2}" destId="{DAFF99B1-8ADC-4B6F-B966-5E7E4EDB337B}" srcOrd="0" destOrd="0" presId="urn:microsoft.com/office/officeart/2005/8/layout/hierarchy1"/>
    <dgm:cxn modelId="{1B51ECE6-0909-460E-AC41-2C3020C3FC80}" type="presParOf" srcId="{DAFF99B1-8ADC-4B6F-B966-5E7E4EDB337B}" destId="{B25EA248-533D-471E-93F1-58BA651B9943}" srcOrd="0" destOrd="0" presId="urn:microsoft.com/office/officeart/2005/8/layout/hierarchy1"/>
    <dgm:cxn modelId="{C5A43703-ACBA-4BE1-BE52-876A3F5B919C}" type="presParOf" srcId="{B25EA248-533D-471E-93F1-58BA651B9943}" destId="{9AC4B2F8-6862-428E-9848-2DB937B8498E}" srcOrd="0" destOrd="0" presId="urn:microsoft.com/office/officeart/2005/8/layout/hierarchy1"/>
    <dgm:cxn modelId="{683282E7-A342-44A3-808D-98EAA1CF4793}" type="presParOf" srcId="{B25EA248-533D-471E-93F1-58BA651B9943}" destId="{88E47945-28C7-4576-A99A-06E0C53E5C34}" srcOrd="1" destOrd="0" presId="urn:microsoft.com/office/officeart/2005/8/layout/hierarchy1"/>
    <dgm:cxn modelId="{21CB7E72-B7BB-45D4-BA49-CC2F35884D73}" type="presParOf" srcId="{DAFF99B1-8ADC-4B6F-B966-5E7E4EDB337B}" destId="{67BEA42C-3A99-49ED-8611-1F3120D54C8A}" srcOrd="1" destOrd="0" presId="urn:microsoft.com/office/officeart/2005/8/layout/hierarchy1"/>
    <dgm:cxn modelId="{A5CB2E2C-0BD0-47E8-908C-8F2AB3638A36}" type="presParOf" srcId="{67BEA42C-3A99-49ED-8611-1F3120D54C8A}" destId="{592DD246-D742-431F-96D7-2695D49AE456}" srcOrd="0" destOrd="0" presId="urn:microsoft.com/office/officeart/2005/8/layout/hierarchy1"/>
    <dgm:cxn modelId="{DFBF6A2A-C592-460D-B95D-B0BEC5FEAE38}" type="presParOf" srcId="{67BEA42C-3A99-49ED-8611-1F3120D54C8A}" destId="{E0D7AA28-38ED-4349-B605-A3066A815740}" srcOrd="1" destOrd="0" presId="urn:microsoft.com/office/officeart/2005/8/layout/hierarchy1"/>
    <dgm:cxn modelId="{AA43043E-907D-4206-A16F-F96FA78ABDE6}" type="presParOf" srcId="{E0D7AA28-38ED-4349-B605-A3066A815740}" destId="{29C0FB9B-6FDB-4B1D-B5AC-A01FA517C7E2}" srcOrd="0" destOrd="0" presId="urn:microsoft.com/office/officeart/2005/8/layout/hierarchy1"/>
    <dgm:cxn modelId="{95159D1A-6575-4092-8533-96572BAA5859}" type="presParOf" srcId="{29C0FB9B-6FDB-4B1D-B5AC-A01FA517C7E2}" destId="{0F1A721A-2DA0-4BA7-8AE8-5A7BEDB6D8D6}" srcOrd="0" destOrd="0" presId="urn:microsoft.com/office/officeart/2005/8/layout/hierarchy1"/>
    <dgm:cxn modelId="{FC77277E-C075-4D1B-BB12-6CA6709CF152}" type="presParOf" srcId="{29C0FB9B-6FDB-4B1D-B5AC-A01FA517C7E2}" destId="{4FC97260-CE47-43AB-8BCC-EFD518ADBA18}" srcOrd="1" destOrd="0" presId="urn:microsoft.com/office/officeart/2005/8/layout/hierarchy1"/>
    <dgm:cxn modelId="{060A77D5-7855-4ED8-8FC2-43080978C472}" type="presParOf" srcId="{E0D7AA28-38ED-4349-B605-A3066A815740}" destId="{B9F97015-2B22-46CC-812A-6A63904F82AE}" srcOrd="1" destOrd="0" presId="urn:microsoft.com/office/officeart/2005/8/layout/hierarchy1"/>
    <dgm:cxn modelId="{47265FD0-38A2-4FFD-B356-7E782A52ABA3}" type="presParOf" srcId="{B9F97015-2B22-46CC-812A-6A63904F82AE}" destId="{DFFE6861-CD58-40E0-83CF-600A5147DC6D}" srcOrd="0" destOrd="0" presId="urn:microsoft.com/office/officeart/2005/8/layout/hierarchy1"/>
    <dgm:cxn modelId="{C61CF9C8-A49A-4A74-B2DA-A6674C169BBD}" type="presParOf" srcId="{B9F97015-2B22-46CC-812A-6A63904F82AE}" destId="{FB9D69F1-8AA6-41E7-953E-BE3E809AF6AE}" srcOrd="1" destOrd="0" presId="urn:microsoft.com/office/officeart/2005/8/layout/hierarchy1"/>
    <dgm:cxn modelId="{9B6D10EC-3CE8-49ED-9DFA-188E69083F12}" type="presParOf" srcId="{FB9D69F1-8AA6-41E7-953E-BE3E809AF6AE}" destId="{1DFC74D8-799D-4B73-A57D-7B2C7BA2168E}" srcOrd="0" destOrd="0" presId="urn:microsoft.com/office/officeart/2005/8/layout/hierarchy1"/>
    <dgm:cxn modelId="{FB4CC26A-8BD1-45BD-9CF4-0400D11CB0C9}" type="presParOf" srcId="{1DFC74D8-799D-4B73-A57D-7B2C7BA2168E}" destId="{E3D8D011-536F-4365-A58E-60BB85D874E3}" srcOrd="0" destOrd="0" presId="urn:microsoft.com/office/officeart/2005/8/layout/hierarchy1"/>
    <dgm:cxn modelId="{905F3987-E961-462D-AC53-68C79CA420B3}" type="presParOf" srcId="{1DFC74D8-799D-4B73-A57D-7B2C7BA2168E}" destId="{F08DC508-2447-4D30-89DB-B7F974E062DE}" srcOrd="1" destOrd="0" presId="urn:microsoft.com/office/officeart/2005/8/layout/hierarchy1"/>
    <dgm:cxn modelId="{DCF80A6E-2040-4A5F-9097-670CECBABF0F}" type="presParOf" srcId="{FB9D69F1-8AA6-41E7-953E-BE3E809AF6AE}" destId="{E46F3EC5-39D1-4D35-B343-E2CDFA64E2BD}" srcOrd="1" destOrd="0" presId="urn:microsoft.com/office/officeart/2005/8/layout/hierarchy1"/>
    <dgm:cxn modelId="{6A3648E9-6672-4766-AF65-C11996F40672}" type="presParOf" srcId="{E46F3EC5-39D1-4D35-B343-E2CDFA64E2BD}" destId="{AAFD1D97-5757-4202-BAC0-2D00D3F00DF8}" srcOrd="0" destOrd="0" presId="urn:microsoft.com/office/officeart/2005/8/layout/hierarchy1"/>
    <dgm:cxn modelId="{CE033A4C-5223-4E20-98AF-0BE171514B8A}" type="presParOf" srcId="{E46F3EC5-39D1-4D35-B343-E2CDFA64E2BD}" destId="{7A3CFF3D-AB62-46D3-9C4B-F74148A9BC29}" srcOrd="1" destOrd="0" presId="urn:microsoft.com/office/officeart/2005/8/layout/hierarchy1"/>
    <dgm:cxn modelId="{598918E5-96C1-4E2D-8A6B-AB0750875DC1}" type="presParOf" srcId="{7A3CFF3D-AB62-46D3-9C4B-F74148A9BC29}" destId="{C92CD72F-D1CE-45EF-BD97-1E12A119B749}" srcOrd="0" destOrd="0" presId="urn:microsoft.com/office/officeart/2005/8/layout/hierarchy1"/>
    <dgm:cxn modelId="{C7FC75F3-0423-4CD5-B6CA-E16488709FBE}" type="presParOf" srcId="{C92CD72F-D1CE-45EF-BD97-1E12A119B749}" destId="{56F5C973-2697-413B-9DE8-533E7A70E0DF}" srcOrd="0" destOrd="0" presId="urn:microsoft.com/office/officeart/2005/8/layout/hierarchy1"/>
    <dgm:cxn modelId="{23EED281-F78F-43BE-BAC4-72932E00FB3D}" type="presParOf" srcId="{C92CD72F-D1CE-45EF-BD97-1E12A119B749}" destId="{25C12115-199B-4313-A998-2C43B1311B27}" srcOrd="1" destOrd="0" presId="urn:microsoft.com/office/officeart/2005/8/layout/hierarchy1"/>
    <dgm:cxn modelId="{394395B9-C5A4-4953-B77D-8E241ADAB613}" type="presParOf" srcId="{7A3CFF3D-AB62-46D3-9C4B-F74148A9BC29}" destId="{9C516230-4085-4408-9357-E274E83256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C63062-D5A9-47AC-ACD1-B4AEC05C340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BEB560-9F03-44EA-9E8D-2BF72B94D497}">
      <dgm:prSet phldrT="[Текст]"/>
      <dgm:spPr/>
      <dgm:t>
        <a:bodyPr/>
        <a:lstStyle/>
        <a:p>
          <a:r>
            <a:rPr lang="ru-RU" dirty="0" smtClean="0"/>
            <a:t>Механизмы</a:t>
          </a:r>
          <a:endParaRPr lang="ru-RU" dirty="0"/>
        </a:p>
      </dgm:t>
    </dgm:pt>
    <dgm:pt modelId="{04D4420D-17B8-49A4-91CD-284F4F789B3E}" type="parTrans" cxnId="{98F68969-71E0-4DF2-B1EE-76C03A7AF913}">
      <dgm:prSet/>
      <dgm:spPr/>
      <dgm:t>
        <a:bodyPr/>
        <a:lstStyle/>
        <a:p>
          <a:endParaRPr lang="ru-RU"/>
        </a:p>
      </dgm:t>
    </dgm:pt>
    <dgm:pt modelId="{FA132FB0-44E0-4111-9640-AF8DB54CE708}" type="sibTrans" cxnId="{98F68969-71E0-4DF2-B1EE-76C03A7AF913}">
      <dgm:prSet/>
      <dgm:spPr/>
      <dgm:t>
        <a:bodyPr/>
        <a:lstStyle/>
        <a:p>
          <a:endParaRPr lang="ru-RU"/>
        </a:p>
      </dgm:t>
    </dgm:pt>
    <dgm:pt modelId="{7FF63A47-0477-4CF5-8F33-EE5B952D1F7B}">
      <dgm:prSet phldrT="[Текст]"/>
      <dgm:spPr/>
      <dgm:t>
        <a:bodyPr/>
        <a:lstStyle/>
        <a:p>
          <a:r>
            <a:rPr lang="ru-RU" dirty="0" smtClean="0"/>
            <a:t>Нарушение</a:t>
          </a:r>
          <a:r>
            <a:rPr lang="ru-RU" baseline="0" dirty="0" smtClean="0"/>
            <a:t> слуховой дифференциации звуков речи</a:t>
          </a:r>
          <a:endParaRPr lang="ru-RU" dirty="0"/>
        </a:p>
      </dgm:t>
    </dgm:pt>
    <dgm:pt modelId="{04C957EE-2FA9-458D-99E3-1C30EAA4CC06}" type="parTrans" cxnId="{6BE2207D-810C-4F91-A0DF-38414081F741}">
      <dgm:prSet/>
      <dgm:spPr/>
      <dgm:t>
        <a:bodyPr/>
        <a:lstStyle/>
        <a:p>
          <a:endParaRPr lang="ru-RU"/>
        </a:p>
      </dgm:t>
    </dgm:pt>
    <dgm:pt modelId="{F11A17B0-9E5D-4D24-8037-F2CED14F2521}" type="sibTrans" cxnId="{6BE2207D-810C-4F91-A0DF-38414081F741}">
      <dgm:prSet/>
      <dgm:spPr/>
      <dgm:t>
        <a:bodyPr/>
        <a:lstStyle/>
        <a:p>
          <a:endParaRPr lang="ru-RU"/>
        </a:p>
      </dgm:t>
    </dgm:pt>
    <dgm:pt modelId="{19F450F5-5029-46E8-AE8D-294EE8ADBCDD}">
      <dgm:prSet phldrT="[Текст]"/>
      <dgm:spPr/>
      <dgm:t>
        <a:bodyPr/>
        <a:lstStyle/>
        <a:p>
          <a:r>
            <a:rPr lang="ru-RU" dirty="0" smtClean="0"/>
            <a:t>Симптоматика</a:t>
          </a:r>
          <a:endParaRPr lang="ru-RU" dirty="0"/>
        </a:p>
      </dgm:t>
    </dgm:pt>
    <dgm:pt modelId="{66107CE0-C553-411F-ABD1-1190D502DD8A}" type="parTrans" cxnId="{C4719713-E11C-40CA-A5E3-A2F2A9CCC9E1}">
      <dgm:prSet/>
      <dgm:spPr/>
      <dgm:t>
        <a:bodyPr/>
        <a:lstStyle/>
        <a:p>
          <a:endParaRPr lang="ru-RU"/>
        </a:p>
      </dgm:t>
    </dgm:pt>
    <dgm:pt modelId="{76D0172A-EE72-4196-898B-3676DB624751}" type="sibTrans" cxnId="{C4719713-E11C-40CA-A5E3-A2F2A9CCC9E1}">
      <dgm:prSet/>
      <dgm:spPr/>
      <dgm:t>
        <a:bodyPr/>
        <a:lstStyle/>
        <a:p>
          <a:endParaRPr lang="ru-RU"/>
        </a:p>
      </dgm:t>
    </dgm:pt>
    <dgm:pt modelId="{D5613E73-6F4B-4489-A274-C435C30B62B1}">
      <dgm:prSet phldrT="[Текст]"/>
      <dgm:spPr/>
      <dgm:t>
        <a:bodyPr/>
        <a:lstStyle/>
        <a:p>
          <a:r>
            <a:rPr lang="ru-RU" dirty="0" smtClean="0"/>
            <a:t>Замены букв, обозначающих фонетически близкие звуки</a:t>
          </a:r>
          <a:endParaRPr lang="ru-RU" dirty="0"/>
        </a:p>
      </dgm:t>
    </dgm:pt>
    <dgm:pt modelId="{57A319BD-D24F-4D08-AC5E-D1A00101C627}" type="parTrans" cxnId="{29C56E84-211E-4427-9CF9-2ADBAE02F5D4}">
      <dgm:prSet/>
      <dgm:spPr/>
      <dgm:t>
        <a:bodyPr/>
        <a:lstStyle/>
        <a:p>
          <a:endParaRPr lang="ru-RU"/>
        </a:p>
      </dgm:t>
    </dgm:pt>
    <dgm:pt modelId="{1ABE7F71-793C-46FE-BCFD-BF20D87693F3}" type="sibTrans" cxnId="{29C56E84-211E-4427-9CF9-2ADBAE02F5D4}">
      <dgm:prSet/>
      <dgm:spPr/>
      <dgm:t>
        <a:bodyPr/>
        <a:lstStyle/>
        <a:p>
          <a:endParaRPr lang="ru-RU"/>
        </a:p>
      </dgm:t>
    </dgm:pt>
    <dgm:pt modelId="{FFC06264-1F48-47F3-86CC-C3F740F3B1F2}" type="pres">
      <dgm:prSet presAssocID="{02C63062-D5A9-47AC-ACD1-B4AEC05C34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FF99B1-8ADC-4B6F-B966-5E7E4EDB337B}" type="pres">
      <dgm:prSet presAssocID="{13BEB560-9F03-44EA-9E8D-2BF72B94D497}" presName="hierRoot1" presStyleCnt="0"/>
      <dgm:spPr/>
    </dgm:pt>
    <dgm:pt modelId="{B25EA248-533D-471E-93F1-58BA651B9943}" type="pres">
      <dgm:prSet presAssocID="{13BEB560-9F03-44EA-9E8D-2BF72B94D497}" presName="composite" presStyleCnt="0"/>
      <dgm:spPr/>
    </dgm:pt>
    <dgm:pt modelId="{9AC4B2F8-6862-428E-9848-2DB937B8498E}" type="pres">
      <dgm:prSet presAssocID="{13BEB560-9F03-44EA-9E8D-2BF72B94D497}" presName="background" presStyleLbl="node0" presStyleIdx="0" presStyleCnt="1"/>
      <dgm:spPr/>
    </dgm:pt>
    <dgm:pt modelId="{88E47945-28C7-4576-A99A-06E0C53E5C34}" type="pres">
      <dgm:prSet presAssocID="{13BEB560-9F03-44EA-9E8D-2BF72B94D497}" presName="text" presStyleLbl="fgAcc0" presStyleIdx="0" presStyleCnt="1" custScaleX="412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BEA42C-3A99-49ED-8611-1F3120D54C8A}" type="pres">
      <dgm:prSet presAssocID="{13BEB560-9F03-44EA-9E8D-2BF72B94D497}" presName="hierChild2" presStyleCnt="0"/>
      <dgm:spPr/>
    </dgm:pt>
    <dgm:pt modelId="{592DD246-D742-431F-96D7-2695D49AE456}" type="pres">
      <dgm:prSet presAssocID="{04C957EE-2FA9-458D-99E3-1C30EAA4CC06}" presName="Name10" presStyleLbl="parChTrans1D2" presStyleIdx="0" presStyleCnt="1"/>
      <dgm:spPr/>
      <dgm:t>
        <a:bodyPr/>
        <a:lstStyle/>
        <a:p>
          <a:endParaRPr lang="ru-RU"/>
        </a:p>
      </dgm:t>
    </dgm:pt>
    <dgm:pt modelId="{E0D7AA28-38ED-4349-B605-A3066A815740}" type="pres">
      <dgm:prSet presAssocID="{7FF63A47-0477-4CF5-8F33-EE5B952D1F7B}" presName="hierRoot2" presStyleCnt="0"/>
      <dgm:spPr/>
    </dgm:pt>
    <dgm:pt modelId="{29C0FB9B-6FDB-4B1D-B5AC-A01FA517C7E2}" type="pres">
      <dgm:prSet presAssocID="{7FF63A47-0477-4CF5-8F33-EE5B952D1F7B}" presName="composite2" presStyleCnt="0"/>
      <dgm:spPr/>
    </dgm:pt>
    <dgm:pt modelId="{0F1A721A-2DA0-4BA7-8AE8-5A7BEDB6D8D6}" type="pres">
      <dgm:prSet presAssocID="{7FF63A47-0477-4CF5-8F33-EE5B952D1F7B}" presName="background2" presStyleLbl="node2" presStyleIdx="0" presStyleCnt="1"/>
      <dgm:spPr/>
    </dgm:pt>
    <dgm:pt modelId="{4FC97260-CE47-43AB-8BCC-EFD518ADBA18}" type="pres">
      <dgm:prSet presAssocID="{7FF63A47-0477-4CF5-8F33-EE5B952D1F7B}" presName="text2" presStyleLbl="fgAcc2" presStyleIdx="0" presStyleCnt="1" custScaleX="412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F97015-2B22-46CC-812A-6A63904F82AE}" type="pres">
      <dgm:prSet presAssocID="{7FF63A47-0477-4CF5-8F33-EE5B952D1F7B}" presName="hierChild3" presStyleCnt="0"/>
      <dgm:spPr/>
    </dgm:pt>
    <dgm:pt modelId="{DFFE6861-CD58-40E0-83CF-600A5147DC6D}" type="pres">
      <dgm:prSet presAssocID="{66107CE0-C553-411F-ABD1-1190D502DD8A}" presName="Name17" presStyleLbl="parChTrans1D3" presStyleIdx="0" presStyleCnt="1"/>
      <dgm:spPr/>
      <dgm:t>
        <a:bodyPr/>
        <a:lstStyle/>
        <a:p>
          <a:endParaRPr lang="ru-RU"/>
        </a:p>
      </dgm:t>
    </dgm:pt>
    <dgm:pt modelId="{FB9D69F1-8AA6-41E7-953E-BE3E809AF6AE}" type="pres">
      <dgm:prSet presAssocID="{19F450F5-5029-46E8-AE8D-294EE8ADBCDD}" presName="hierRoot3" presStyleCnt="0"/>
      <dgm:spPr/>
    </dgm:pt>
    <dgm:pt modelId="{1DFC74D8-799D-4B73-A57D-7B2C7BA2168E}" type="pres">
      <dgm:prSet presAssocID="{19F450F5-5029-46E8-AE8D-294EE8ADBCDD}" presName="composite3" presStyleCnt="0"/>
      <dgm:spPr/>
    </dgm:pt>
    <dgm:pt modelId="{E3D8D011-536F-4365-A58E-60BB85D874E3}" type="pres">
      <dgm:prSet presAssocID="{19F450F5-5029-46E8-AE8D-294EE8ADBCDD}" presName="background3" presStyleLbl="node3" presStyleIdx="0" presStyleCnt="1"/>
      <dgm:spPr/>
    </dgm:pt>
    <dgm:pt modelId="{F08DC508-2447-4D30-89DB-B7F974E062DE}" type="pres">
      <dgm:prSet presAssocID="{19F450F5-5029-46E8-AE8D-294EE8ADBCDD}" presName="text3" presStyleLbl="fgAcc3" presStyleIdx="0" presStyleCnt="1" custScaleX="412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6F3EC5-39D1-4D35-B343-E2CDFA64E2BD}" type="pres">
      <dgm:prSet presAssocID="{19F450F5-5029-46E8-AE8D-294EE8ADBCDD}" presName="hierChild4" presStyleCnt="0"/>
      <dgm:spPr/>
    </dgm:pt>
    <dgm:pt modelId="{AAFD1D97-5757-4202-BAC0-2D00D3F00DF8}" type="pres">
      <dgm:prSet presAssocID="{57A319BD-D24F-4D08-AC5E-D1A00101C627}" presName="Name23" presStyleLbl="parChTrans1D4" presStyleIdx="0" presStyleCnt="1"/>
      <dgm:spPr/>
      <dgm:t>
        <a:bodyPr/>
        <a:lstStyle/>
        <a:p>
          <a:endParaRPr lang="ru-RU"/>
        </a:p>
      </dgm:t>
    </dgm:pt>
    <dgm:pt modelId="{7A3CFF3D-AB62-46D3-9C4B-F74148A9BC29}" type="pres">
      <dgm:prSet presAssocID="{D5613E73-6F4B-4489-A274-C435C30B62B1}" presName="hierRoot4" presStyleCnt="0"/>
      <dgm:spPr/>
    </dgm:pt>
    <dgm:pt modelId="{C92CD72F-D1CE-45EF-BD97-1E12A119B749}" type="pres">
      <dgm:prSet presAssocID="{D5613E73-6F4B-4489-A274-C435C30B62B1}" presName="composite4" presStyleCnt="0"/>
      <dgm:spPr/>
    </dgm:pt>
    <dgm:pt modelId="{56F5C973-2697-413B-9DE8-533E7A70E0DF}" type="pres">
      <dgm:prSet presAssocID="{D5613E73-6F4B-4489-A274-C435C30B62B1}" presName="background4" presStyleLbl="node4" presStyleIdx="0" presStyleCnt="1"/>
      <dgm:spPr/>
    </dgm:pt>
    <dgm:pt modelId="{25C12115-199B-4313-A998-2C43B1311B27}" type="pres">
      <dgm:prSet presAssocID="{D5613E73-6F4B-4489-A274-C435C30B62B1}" presName="text4" presStyleLbl="fgAcc4" presStyleIdx="0" presStyleCnt="1" custScaleX="4017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516230-4085-4408-9357-E274E83256B8}" type="pres">
      <dgm:prSet presAssocID="{D5613E73-6F4B-4489-A274-C435C30B62B1}" presName="hierChild5" presStyleCnt="0"/>
      <dgm:spPr/>
    </dgm:pt>
  </dgm:ptLst>
  <dgm:cxnLst>
    <dgm:cxn modelId="{C8B13BEF-713C-4818-A6FB-6404447DFDFB}" type="presOf" srcId="{13BEB560-9F03-44EA-9E8D-2BF72B94D497}" destId="{88E47945-28C7-4576-A99A-06E0C53E5C34}" srcOrd="0" destOrd="0" presId="urn:microsoft.com/office/officeart/2005/8/layout/hierarchy1"/>
    <dgm:cxn modelId="{90BCD5B9-853D-4DF8-8B31-2974B2BB72B4}" type="presOf" srcId="{04C957EE-2FA9-458D-99E3-1C30EAA4CC06}" destId="{592DD246-D742-431F-96D7-2695D49AE456}" srcOrd="0" destOrd="0" presId="urn:microsoft.com/office/officeart/2005/8/layout/hierarchy1"/>
    <dgm:cxn modelId="{9234BD63-3415-4883-BFEE-B840D28CC377}" type="presOf" srcId="{7FF63A47-0477-4CF5-8F33-EE5B952D1F7B}" destId="{4FC97260-CE47-43AB-8BCC-EFD518ADBA18}" srcOrd="0" destOrd="0" presId="urn:microsoft.com/office/officeart/2005/8/layout/hierarchy1"/>
    <dgm:cxn modelId="{3CF42C75-047E-4D09-9CFE-B0041E2A6135}" type="presOf" srcId="{D5613E73-6F4B-4489-A274-C435C30B62B1}" destId="{25C12115-199B-4313-A998-2C43B1311B27}" srcOrd="0" destOrd="0" presId="urn:microsoft.com/office/officeart/2005/8/layout/hierarchy1"/>
    <dgm:cxn modelId="{DF5FC329-9CB4-442A-8719-8EEA4471928F}" type="presOf" srcId="{57A319BD-D24F-4D08-AC5E-D1A00101C627}" destId="{AAFD1D97-5757-4202-BAC0-2D00D3F00DF8}" srcOrd="0" destOrd="0" presId="urn:microsoft.com/office/officeart/2005/8/layout/hierarchy1"/>
    <dgm:cxn modelId="{23295932-5EB7-4480-BBA5-5CDCEBEB5F67}" type="presOf" srcId="{19F450F5-5029-46E8-AE8D-294EE8ADBCDD}" destId="{F08DC508-2447-4D30-89DB-B7F974E062DE}" srcOrd="0" destOrd="0" presId="urn:microsoft.com/office/officeart/2005/8/layout/hierarchy1"/>
    <dgm:cxn modelId="{C4719713-E11C-40CA-A5E3-A2F2A9CCC9E1}" srcId="{7FF63A47-0477-4CF5-8F33-EE5B952D1F7B}" destId="{19F450F5-5029-46E8-AE8D-294EE8ADBCDD}" srcOrd="0" destOrd="0" parTransId="{66107CE0-C553-411F-ABD1-1190D502DD8A}" sibTransId="{76D0172A-EE72-4196-898B-3676DB624751}"/>
    <dgm:cxn modelId="{6BE2207D-810C-4F91-A0DF-38414081F741}" srcId="{13BEB560-9F03-44EA-9E8D-2BF72B94D497}" destId="{7FF63A47-0477-4CF5-8F33-EE5B952D1F7B}" srcOrd="0" destOrd="0" parTransId="{04C957EE-2FA9-458D-99E3-1C30EAA4CC06}" sibTransId="{F11A17B0-9E5D-4D24-8037-F2CED14F2521}"/>
    <dgm:cxn modelId="{29C56E84-211E-4427-9CF9-2ADBAE02F5D4}" srcId="{19F450F5-5029-46E8-AE8D-294EE8ADBCDD}" destId="{D5613E73-6F4B-4489-A274-C435C30B62B1}" srcOrd="0" destOrd="0" parTransId="{57A319BD-D24F-4D08-AC5E-D1A00101C627}" sibTransId="{1ABE7F71-793C-46FE-BCFD-BF20D87693F3}"/>
    <dgm:cxn modelId="{98F68969-71E0-4DF2-B1EE-76C03A7AF913}" srcId="{02C63062-D5A9-47AC-ACD1-B4AEC05C340B}" destId="{13BEB560-9F03-44EA-9E8D-2BF72B94D497}" srcOrd="0" destOrd="0" parTransId="{04D4420D-17B8-49A4-91CD-284F4F789B3E}" sibTransId="{FA132FB0-44E0-4111-9640-AF8DB54CE708}"/>
    <dgm:cxn modelId="{7816C560-95DD-4450-8F39-90332AF37C94}" type="presOf" srcId="{66107CE0-C553-411F-ABD1-1190D502DD8A}" destId="{DFFE6861-CD58-40E0-83CF-600A5147DC6D}" srcOrd="0" destOrd="0" presId="urn:microsoft.com/office/officeart/2005/8/layout/hierarchy1"/>
    <dgm:cxn modelId="{41C52842-85DA-4082-A06C-C13BBABC671B}" type="presOf" srcId="{02C63062-D5A9-47AC-ACD1-B4AEC05C340B}" destId="{FFC06264-1F48-47F3-86CC-C3F740F3B1F2}" srcOrd="0" destOrd="0" presId="urn:microsoft.com/office/officeart/2005/8/layout/hierarchy1"/>
    <dgm:cxn modelId="{7D0F0431-446B-4DB5-9F20-EADEF53A225B}" type="presParOf" srcId="{FFC06264-1F48-47F3-86CC-C3F740F3B1F2}" destId="{DAFF99B1-8ADC-4B6F-B966-5E7E4EDB337B}" srcOrd="0" destOrd="0" presId="urn:microsoft.com/office/officeart/2005/8/layout/hierarchy1"/>
    <dgm:cxn modelId="{F1725B83-777F-45C2-A36D-3F58E542E1AA}" type="presParOf" srcId="{DAFF99B1-8ADC-4B6F-B966-5E7E4EDB337B}" destId="{B25EA248-533D-471E-93F1-58BA651B9943}" srcOrd="0" destOrd="0" presId="urn:microsoft.com/office/officeart/2005/8/layout/hierarchy1"/>
    <dgm:cxn modelId="{85C46D4D-410F-4DF9-B134-C4A105756E72}" type="presParOf" srcId="{B25EA248-533D-471E-93F1-58BA651B9943}" destId="{9AC4B2F8-6862-428E-9848-2DB937B8498E}" srcOrd="0" destOrd="0" presId="urn:microsoft.com/office/officeart/2005/8/layout/hierarchy1"/>
    <dgm:cxn modelId="{0BC0FE9E-7FC2-44C0-9366-B66B43E2091D}" type="presParOf" srcId="{B25EA248-533D-471E-93F1-58BA651B9943}" destId="{88E47945-28C7-4576-A99A-06E0C53E5C34}" srcOrd="1" destOrd="0" presId="urn:microsoft.com/office/officeart/2005/8/layout/hierarchy1"/>
    <dgm:cxn modelId="{CFE3B755-93D0-46D1-B8A8-ABBBE5C8A7BE}" type="presParOf" srcId="{DAFF99B1-8ADC-4B6F-B966-5E7E4EDB337B}" destId="{67BEA42C-3A99-49ED-8611-1F3120D54C8A}" srcOrd="1" destOrd="0" presId="urn:microsoft.com/office/officeart/2005/8/layout/hierarchy1"/>
    <dgm:cxn modelId="{6161F0D3-19E0-4D0B-8699-3968189533EA}" type="presParOf" srcId="{67BEA42C-3A99-49ED-8611-1F3120D54C8A}" destId="{592DD246-D742-431F-96D7-2695D49AE456}" srcOrd="0" destOrd="0" presId="urn:microsoft.com/office/officeart/2005/8/layout/hierarchy1"/>
    <dgm:cxn modelId="{0FE4FC2D-DB9B-49A4-A116-23A97065C33F}" type="presParOf" srcId="{67BEA42C-3A99-49ED-8611-1F3120D54C8A}" destId="{E0D7AA28-38ED-4349-B605-A3066A815740}" srcOrd="1" destOrd="0" presId="urn:microsoft.com/office/officeart/2005/8/layout/hierarchy1"/>
    <dgm:cxn modelId="{B72CECFE-B581-4F25-A414-3D54B5492302}" type="presParOf" srcId="{E0D7AA28-38ED-4349-B605-A3066A815740}" destId="{29C0FB9B-6FDB-4B1D-B5AC-A01FA517C7E2}" srcOrd="0" destOrd="0" presId="urn:microsoft.com/office/officeart/2005/8/layout/hierarchy1"/>
    <dgm:cxn modelId="{17A99FEE-6838-4576-B690-C66AACCEB72F}" type="presParOf" srcId="{29C0FB9B-6FDB-4B1D-B5AC-A01FA517C7E2}" destId="{0F1A721A-2DA0-4BA7-8AE8-5A7BEDB6D8D6}" srcOrd="0" destOrd="0" presId="urn:microsoft.com/office/officeart/2005/8/layout/hierarchy1"/>
    <dgm:cxn modelId="{78B367A2-51AE-4320-B9BD-2DDC2A6F6AA5}" type="presParOf" srcId="{29C0FB9B-6FDB-4B1D-B5AC-A01FA517C7E2}" destId="{4FC97260-CE47-43AB-8BCC-EFD518ADBA18}" srcOrd="1" destOrd="0" presId="urn:microsoft.com/office/officeart/2005/8/layout/hierarchy1"/>
    <dgm:cxn modelId="{69D1E5DB-81E2-4C6C-A890-83DC8CFDA6B4}" type="presParOf" srcId="{E0D7AA28-38ED-4349-B605-A3066A815740}" destId="{B9F97015-2B22-46CC-812A-6A63904F82AE}" srcOrd="1" destOrd="0" presId="urn:microsoft.com/office/officeart/2005/8/layout/hierarchy1"/>
    <dgm:cxn modelId="{C9F3B0D9-0D2A-4AE4-93F4-AB77C3DAF307}" type="presParOf" srcId="{B9F97015-2B22-46CC-812A-6A63904F82AE}" destId="{DFFE6861-CD58-40E0-83CF-600A5147DC6D}" srcOrd="0" destOrd="0" presId="urn:microsoft.com/office/officeart/2005/8/layout/hierarchy1"/>
    <dgm:cxn modelId="{27ED7308-D4F9-4B9C-A8FC-224C9602CEB6}" type="presParOf" srcId="{B9F97015-2B22-46CC-812A-6A63904F82AE}" destId="{FB9D69F1-8AA6-41E7-953E-BE3E809AF6AE}" srcOrd="1" destOrd="0" presId="urn:microsoft.com/office/officeart/2005/8/layout/hierarchy1"/>
    <dgm:cxn modelId="{0A265757-EA9A-4E33-8BE2-CDA61C4420EF}" type="presParOf" srcId="{FB9D69F1-8AA6-41E7-953E-BE3E809AF6AE}" destId="{1DFC74D8-799D-4B73-A57D-7B2C7BA2168E}" srcOrd="0" destOrd="0" presId="urn:microsoft.com/office/officeart/2005/8/layout/hierarchy1"/>
    <dgm:cxn modelId="{AB94E66E-AB71-412F-89BA-F0D8339C1F39}" type="presParOf" srcId="{1DFC74D8-799D-4B73-A57D-7B2C7BA2168E}" destId="{E3D8D011-536F-4365-A58E-60BB85D874E3}" srcOrd="0" destOrd="0" presId="urn:microsoft.com/office/officeart/2005/8/layout/hierarchy1"/>
    <dgm:cxn modelId="{BEA70CB2-AD2F-4A82-8C1B-3EB4B8695546}" type="presParOf" srcId="{1DFC74D8-799D-4B73-A57D-7B2C7BA2168E}" destId="{F08DC508-2447-4D30-89DB-B7F974E062DE}" srcOrd="1" destOrd="0" presId="urn:microsoft.com/office/officeart/2005/8/layout/hierarchy1"/>
    <dgm:cxn modelId="{571A91FD-7BAC-4CB0-9E5E-94207BDA39F5}" type="presParOf" srcId="{FB9D69F1-8AA6-41E7-953E-BE3E809AF6AE}" destId="{E46F3EC5-39D1-4D35-B343-E2CDFA64E2BD}" srcOrd="1" destOrd="0" presId="urn:microsoft.com/office/officeart/2005/8/layout/hierarchy1"/>
    <dgm:cxn modelId="{C0B9C824-5304-4375-B9CB-A28D57F313B3}" type="presParOf" srcId="{E46F3EC5-39D1-4D35-B343-E2CDFA64E2BD}" destId="{AAFD1D97-5757-4202-BAC0-2D00D3F00DF8}" srcOrd="0" destOrd="0" presId="urn:microsoft.com/office/officeart/2005/8/layout/hierarchy1"/>
    <dgm:cxn modelId="{3FAE5A4E-E62A-43C2-93C3-269DB5CF76AD}" type="presParOf" srcId="{E46F3EC5-39D1-4D35-B343-E2CDFA64E2BD}" destId="{7A3CFF3D-AB62-46D3-9C4B-F74148A9BC29}" srcOrd="1" destOrd="0" presId="urn:microsoft.com/office/officeart/2005/8/layout/hierarchy1"/>
    <dgm:cxn modelId="{61BE46FF-5B44-4AF0-98F3-C3C6C4D12D14}" type="presParOf" srcId="{7A3CFF3D-AB62-46D3-9C4B-F74148A9BC29}" destId="{C92CD72F-D1CE-45EF-BD97-1E12A119B749}" srcOrd="0" destOrd="0" presId="urn:microsoft.com/office/officeart/2005/8/layout/hierarchy1"/>
    <dgm:cxn modelId="{64FC6A40-D92C-4E5F-AA23-FBCFF9B18E2C}" type="presParOf" srcId="{C92CD72F-D1CE-45EF-BD97-1E12A119B749}" destId="{56F5C973-2697-413B-9DE8-533E7A70E0DF}" srcOrd="0" destOrd="0" presId="urn:microsoft.com/office/officeart/2005/8/layout/hierarchy1"/>
    <dgm:cxn modelId="{2B46E169-6CEE-4D71-98FA-5257F76DBEDB}" type="presParOf" srcId="{C92CD72F-D1CE-45EF-BD97-1E12A119B749}" destId="{25C12115-199B-4313-A998-2C43B1311B27}" srcOrd="1" destOrd="0" presId="urn:microsoft.com/office/officeart/2005/8/layout/hierarchy1"/>
    <dgm:cxn modelId="{0C4A4589-8F08-4FA7-8154-12971D3AAC7F}" type="presParOf" srcId="{7A3CFF3D-AB62-46D3-9C4B-F74148A9BC29}" destId="{9C516230-4085-4408-9357-E274E83256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3344DD-DBE4-4349-AA37-1FE1E2E628D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F66F72-2BEB-436B-B1A7-82ADE292FE88}">
      <dgm:prSet phldrT="[Текст]" custT="1"/>
      <dgm:spPr/>
      <dgm:t>
        <a:bodyPr/>
        <a:lstStyle/>
        <a:p>
          <a:r>
            <a:rPr lang="ru-RU" sz="2800" dirty="0" smtClean="0"/>
            <a:t>Оптическая </a:t>
          </a:r>
          <a:r>
            <a:rPr lang="ru-RU" sz="2800" dirty="0" err="1" smtClean="0"/>
            <a:t>дисграфия</a:t>
          </a:r>
          <a:r>
            <a:rPr lang="ru-RU" sz="2800" dirty="0" smtClean="0"/>
            <a:t> </a:t>
          </a:r>
          <a:endParaRPr lang="ru-RU" sz="2800" dirty="0"/>
        </a:p>
      </dgm:t>
    </dgm:pt>
    <dgm:pt modelId="{F62BBD13-AF20-41D8-A9F1-4EFE7AF1615E}" type="parTrans" cxnId="{B4A53E38-618C-4AFB-A26D-5724B00D0CF2}">
      <dgm:prSet/>
      <dgm:spPr/>
      <dgm:t>
        <a:bodyPr/>
        <a:lstStyle/>
        <a:p>
          <a:endParaRPr lang="ru-RU"/>
        </a:p>
      </dgm:t>
    </dgm:pt>
    <dgm:pt modelId="{2B5AD81F-5A01-446C-8014-B54821F9677D}" type="sibTrans" cxnId="{B4A53E38-618C-4AFB-A26D-5724B00D0CF2}">
      <dgm:prSet/>
      <dgm:spPr/>
      <dgm:t>
        <a:bodyPr/>
        <a:lstStyle/>
        <a:p>
          <a:endParaRPr lang="ru-RU"/>
        </a:p>
      </dgm:t>
    </dgm:pt>
    <dgm:pt modelId="{4A8B0078-52AA-431E-ADCD-D644A3493659}">
      <dgm:prSet phldrT="[Текст]" custT="1"/>
      <dgm:spPr/>
      <dgm:t>
        <a:bodyPr/>
        <a:lstStyle/>
        <a:p>
          <a:r>
            <a:rPr lang="ru-RU" sz="1800" dirty="0" smtClean="0"/>
            <a:t>Симптоматика</a:t>
          </a:r>
          <a:endParaRPr lang="ru-RU" sz="1800" dirty="0"/>
        </a:p>
      </dgm:t>
    </dgm:pt>
    <dgm:pt modelId="{F0555830-2EEF-4AF0-B341-D5C14C64BAA6}" type="parTrans" cxnId="{BB5AC7A2-DBB6-4033-B2DA-F2CB71006C36}">
      <dgm:prSet/>
      <dgm:spPr/>
      <dgm:t>
        <a:bodyPr/>
        <a:lstStyle/>
        <a:p>
          <a:endParaRPr lang="ru-RU"/>
        </a:p>
      </dgm:t>
    </dgm:pt>
    <dgm:pt modelId="{18C850B8-58A3-48DD-8845-465E44957A72}" type="sibTrans" cxnId="{BB5AC7A2-DBB6-4033-B2DA-F2CB71006C36}">
      <dgm:prSet/>
      <dgm:spPr/>
      <dgm:t>
        <a:bodyPr/>
        <a:lstStyle/>
        <a:p>
          <a:endParaRPr lang="ru-RU"/>
        </a:p>
      </dgm:t>
    </dgm:pt>
    <dgm:pt modelId="{55459944-B4CB-4806-A0A4-C3B9048A535B}">
      <dgm:prSet phldrT="[Текст]"/>
      <dgm:spPr/>
      <dgm:t>
        <a:bodyPr/>
        <a:lstStyle/>
        <a:p>
          <a:r>
            <a:rPr lang="ru-RU" dirty="0" smtClean="0"/>
            <a:t>Искажённое написание слов</a:t>
          </a:r>
          <a:endParaRPr lang="ru-RU" dirty="0"/>
        </a:p>
      </dgm:t>
    </dgm:pt>
    <dgm:pt modelId="{963BD0A0-C87E-4F39-AC46-6104B875B405}" type="parTrans" cxnId="{29A11C8C-C2D3-4BDC-929B-6015A77D1969}">
      <dgm:prSet/>
      <dgm:spPr/>
      <dgm:t>
        <a:bodyPr/>
        <a:lstStyle/>
        <a:p>
          <a:endParaRPr lang="ru-RU"/>
        </a:p>
      </dgm:t>
    </dgm:pt>
    <dgm:pt modelId="{D9098D31-DFE0-49F4-A38C-1E1F4D4B5148}" type="sibTrans" cxnId="{29A11C8C-C2D3-4BDC-929B-6015A77D1969}">
      <dgm:prSet/>
      <dgm:spPr/>
      <dgm:t>
        <a:bodyPr/>
        <a:lstStyle/>
        <a:p>
          <a:endParaRPr lang="ru-RU"/>
        </a:p>
      </dgm:t>
    </dgm:pt>
    <dgm:pt modelId="{92A606F1-F204-4D5B-95EF-FE6889F6426F}">
      <dgm:prSet phldrT="[Текст]"/>
      <dgm:spPr/>
      <dgm:t>
        <a:bodyPr/>
        <a:lstStyle/>
        <a:p>
          <a:r>
            <a:rPr lang="ru-RU" dirty="0" smtClean="0"/>
            <a:t>Замены букв. Графически сходных</a:t>
          </a:r>
          <a:endParaRPr lang="ru-RU" dirty="0"/>
        </a:p>
      </dgm:t>
    </dgm:pt>
    <dgm:pt modelId="{E504A11A-9135-4C63-B7E7-F728ED91D092}" type="parTrans" cxnId="{0495B4E0-5287-4852-96AB-05F1A2037FD5}">
      <dgm:prSet/>
      <dgm:spPr/>
      <dgm:t>
        <a:bodyPr/>
        <a:lstStyle/>
        <a:p>
          <a:endParaRPr lang="ru-RU"/>
        </a:p>
      </dgm:t>
    </dgm:pt>
    <dgm:pt modelId="{F4F04967-5243-4E39-9DBD-A072C479E5B9}" type="sibTrans" cxnId="{0495B4E0-5287-4852-96AB-05F1A2037FD5}">
      <dgm:prSet/>
      <dgm:spPr/>
      <dgm:t>
        <a:bodyPr/>
        <a:lstStyle/>
        <a:p>
          <a:endParaRPr lang="ru-RU"/>
        </a:p>
      </dgm:t>
    </dgm:pt>
    <dgm:pt modelId="{CABA2A4B-EA6E-4974-866A-DA10BD91F3B2}">
      <dgm:prSet phldrT="[Текст]" custT="1"/>
      <dgm:spPr/>
      <dgm:t>
        <a:bodyPr/>
        <a:lstStyle/>
        <a:p>
          <a:r>
            <a:rPr lang="ru-RU" sz="1800" dirty="0" smtClean="0"/>
            <a:t>Механизмы</a:t>
          </a:r>
          <a:endParaRPr lang="ru-RU" sz="1800" dirty="0"/>
        </a:p>
      </dgm:t>
    </dgm:pt>
    <dgm:pt modelId="{4AD9C0E0-361E-448E-8AD9-CC01D40BE477}" type="parTrans" cxnId="{C232491E-352C-4940-B8D3-4B0D4F408A41}">
      <dgm:prSet/>
      <dgm:spPr/>
      <dgm:t>
        <a:bodyPr/>
        <a:lstStyle/>
        <a:p>
          <a:endParaRPr lang="ru-RU"/>
        </a:p>
      </dgm:t>
    </dgm:pt>
    <dgm:pt modelId="{1E9FD247-8302-4A94-B1E2-FB364156E2F0}" type="sibTrans" cxnId="{C232491E-352C-4940-B8D3-4B0D4F408A41}">
      <dgm:prSet/>
      <dgm:spPr/>
      <dgm:t>
        <a:bodyPr/>
        <a:lstStyle/>
        <a:p>
          <a:endParaRPr lang="ru-RU"/>
        </a:p>
      </dgm:t>
    </dgm:pt>
    <dgm:pt modelId="{5D414D1C-6EA3-4123-8E90-4AEEB6EDDC2D}">
      <dgm:prSet phldrT="[Текст]" custT="1"/>
      <dgm:spPr/>
      <dgm:t>
        <a:bodyPr vert="vert270"/>
        <a:lstStyle/>
        <a:p>
          <a:r>
            <a:rPr lang="ru-RU" sz="1800" dirty="0" smtClean="0"/>
            <a:t>Нарушение зрительного </a:t>
          </a:r>
          <a:r>
            <a:rPr lang="ru-RU" sz="1800" dirty="0" err="1" smtClean="0"/>
            <a:t>гнозиса</a:t>
          </a:r>
          <a:endParaRPr lang="ru-RU" sz="1800" dirty="0"/>
        </a:p>
      </dgm:t>
    </dgm:pt>
    <dgm:pt modelId="{3B4BECF5-0823-4C44-B6B9-74A0B88F7846}" type="parTrans" cxnId="{2DEA4293-7D15-4270-B97A-E9E8B856782B}">
      <dgm:prSet/>
      <dgm:spPr/>
      <dgm:t>
        <a:bodyPr/>
        <a:lstStyle/>
        <a:p>
          <a:endParaRPr lang="ru-RU"/>
        </a:p>
      </dgm:t>
    </dgm:pt>
    <dgm:pt modelId="{7B92C384-F644-451C-A13A-CE348F8FCD9E}" type="sibTrans" cxnId="{2DEA4293-7D15-4270-B97A-E9E8B856782B}">
      <dgm:prSet/>
      <dgm:spPr/>
      <dgm:t>
        <a:bodyPr/>
        <a:lstStyle/>
        <a:p>
          <a:endParaRPr lang="ru-RU"/>
        </a:p>
      </dgm:t>
    </dgm:pt>
    <dgm:pt modelId="{726C0662-7BD4-41FC-8F99-033AACEBACF9}">
      <dgm:prSet phldrT="[Текст]" custT="1"/>
      <dgm:spPr/>
      <dgm:t>
        <a:bodyPr vert="vert270"/>
        <a:lstStyle/>
        <a:p>
          <a:r>
            <a:rPr lang="ru-RU" sz="1800" dirty="0" smtClean="0"/>
            <a:t>Нарушение зрительного </a:t>
          </a:r>
          <a:r>
            <a:rPr lang="ru-RU" sz="1800" dirty="0" err="1" smtClean="0"/>
            <a:t>мнезиса</a:t>
          </a:r>
          <a:endParaRPr lang="ru-RU" sz="1800" dirty="0"/>
        </a:p>
      </dgm:t>
    </dgm:pt>
    <dgm:pt modelId="{5E5FBEA8-2B05-4145-90D5-B61CECC0D66F}" type="parTrans" cxnId="{405F9DDD-B6C6-4F9F-B433-4F90206648CB}">
      <dgm:prSet/>
      <dgm:spPr/>
      <dgm:t>
        <a:bodyPr/>
        <a:lstStyle/>
        <a:p>
          <a:endParaRPr lang="ru-RU"/>
        </a:p>
      </dgm:t>
    </dgm:pt>
    <dgm:pt modelId="{68E63ACA-F645-4F2E-9960-B86BF6744365}" type="sibTrans" cxnId="{405F9DDD-B6C6-4F9F-B433-4F90206648CB}">
      <dgm:prSet/>
      <dgm:spPr/>
      <dgm:t>
        <a:bodyPr/>
        <a:lstStyle/>
        <a:p>
          <a:endParaRPr lang="ru-RU"/>
        </a:p>
      </dgm:t>
    </dgm:pt>
    <dgm:pt modelId="{11187D4C-8B23-4753-89DA-EADD85E5A569}">
      <dgm:prSet phldrT="[Текст]" custT="1"/>
      <dgm:spPr/>
      <dgm:t>
        <a:bodyPr vert="vert270"/>
        <a:lstStyle/>
        <a:p>
          <a:r>
            <a:rPr lang="ru-RU" sz="1400" dirty="0" err="1" smtClean="0"/>
            <a:t>Несформированность</a:t>
          </a:r>
          <a:r>
            <a:rPr lang="ru-RU" sz="1400" dirty="0" smtClean="0"/>
            <a:t> зрительного анализа</a:t>
          </a:r>
          <a:endParaRPr lang="ru-RU" sz="1400" dirty="0"/>
        </a:p>
      </dgm:t>
    </dgm:pt>
    <dgm:pt modelId="{8D141CC4-0D69-49D4-91D2-FCC91F1339B4}" type="parTrans" cxnId="{32EE61CA-CD61-4095-8BCD-BE43554C1FB1}">
      <dgm:prSet/>
      <dgm:spPr/>
      <dgm:t>
        <a:bodyPr/>
        <a:lstStyle/>
        <a:p>
          <a:endParaRPr lang="ru-RU"/>
        </a:p>
      </dgm:t>
    </dgm:pt>
    <dgm:pt modelId="{A10FD18B-85DC-45CC-913E-A978FCC1260A}" type="sibTrans" cxnId="{32EE61CA-CD61-4095-8BCD-BE43554C1FB1}">
      <dgm:prSet/>
      <dgm:spPr/>
      <dgm:t>
        <a:bodyPr/>
        <a:lstStyle/>
        <a:p>
          <a:endParaRPr lang="ru-RU"/>
        </a:p>
      </dgm:t>
    </dgm:pt>
    <dgm:pt modelId="{24219F03-D47D-4CC6-BD67-1740EF859C22}">
      <dgm:prSet phldrT="[Текст]" custT="1"/>
      <dgm:spPr/>
      <dgm:t>
        <a:bodyPr vert="vert270"/>
        <a:lstStyle/>
        <a:p>
          <a:r>
            <a:rPr lang="ru-RU" sz="1400" dirty="0" smtClean="0"/>
            <a:t>Нарушение зрительно-моторной координации</a:t>
          </a:r>
          <a:endParaRPr lang="ru-RU" sz="1400" dirty="0"/>
        </a:p>
      </dgm:t>
    </dgm:pt>
    <dgm:pt modelId="{9E64AD51-DA5A-465C-9D76-D94BB9AB715D}" type="parTrans" cxnId="{8B52F998-6633-4467-AC58-C1E74A32A025}">
      <dgm:prSet/>
      <dgm:spPr/>
      <dgm:t>
        <a:bodyPr/>
        <a:lstStyle/>
        <a:p>
          <a:endParaRPr lang="ru-RU"/>
        </a:p>
      </dgm:t>
    </dgm:pt>
    <dgm:pt modelId="{DC32FC1C-AE69-4F23-A4CC-C0F71249C466}" type="sibTrans" cxnId="{8B52F998-6633-4467-AC58-C1E74A32A025}">
      <dgm:prSet/>
      <dgm:spPr/>
      <dgm:t>
        <a:bodyPr/>
        <a:lstStyle/>
        <a:p>
          <a:endParaRPr lang="ru-RU"/>
        </a:p>
      </dgm:t>
    </dgm:pt>
    <dgm:pt modelId="{F35F27C0-A0F0-4C17-8A3D-9D40E6631A8A}">
      <dgm:prSet phldrT="[Текст]" custT="1"/>
      <dgm:spPr/>
      <dgm:t>
        <a:bodyPr vert="vert270"/>
        <a:lstStyle/>
        <a:p>
          <a:r>
            <a:rPr lang="ru-RU" sz="1400" dirty="0" smtClean="0"/>
            <a:t>Нарушение пространственных представлений</a:t>
          </a:r>
          <a:endParaRPr lang="ru-RU" sz="1400" dirty="0"/>
        </a:p>
      </dgm:t>
    </dgm:pt>
    <dgm:pt modelId="{4366BECC-0D7B-4B90-9688-1043E47471F7}" type="parTrans" cxnId="{A6F805AA-A1D7-45C1-AFEA-C7CF078201F5}">
      <dgm:prSet/>
      <dgm:spPr/>
      <dgm:t>
        <a:bodyPr/>
        <a:lstStyle/>
        <a:p>
          <a:endParaRPr lang="ru-RU"/>
        </a:p>
      </dgm:t>
    </dgm:pt>
    <dgm:pt modelId="{617426C3-9F4C-4E2C-A25E-AC9E7720944B}" type="sibTrans" cxnId="{A6F805AA-A1D7-45C1-AFEA-C7CF078201F5}">
      <dgm:prSet/>
      <dgm:spPr/>
      <dgm:t>
        <a:bodyPr/>
        <a:lstStyle/>
        <a:p>
          <a:endParaRPr lang="ru-RU"/>
        </a:p>
      </dgm:t>
    </dgm:pt>
    <dgm:pt modelId="{66A5A159-81D4-44EE-859A-D8877616FAFC}" type="pres">
      <dgm:prSet presAssocID="{353344DD-DBE4-4349-AA37-1FE1E2E628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3E1D38-62D0-4672-942C-C4B35866767C}" type="pres">
      <dgm:prSet presAssocID="{2AF66F72-2BEB-436B-B1A7-82ADE292FE88}" presName="hierRoot1" presStyleCnt="0"/>
      <dgm:spPr/>
    </dgm:pt>
    <dgm:pt modelId="{563B17DB-EE84-4598-94C9-9525E14CDDC3}" type="pres">
      <dgm:prSet presAssocID="{2AF66F72-2BEB-436B-B1A7-82ADE292FE88}" presName="composite" presStyleCnt="0"/>
      <dgm:spPr/>
    </dgm:pt>
    <dgm:pt modelId="{1783B3A6-7FF5-4719-B306-8F613A54822D}" type="pres">
      <dgm:prSet presAssocID="{2AF66F72-2BEB-436B-B1A7-82ADE292FE88}" presName="background" presStyleLbl="node0" presStyleIdx="0" presStyleCnt="1"/>
      <dgm:spPr/>
    </dgm:pt>
    <dgm:pt modelId="{54FB5B9C-75DF-4B62-BA66-C600A109C375}" type="pres">
      <dgm:prSet presAssocID="{2AF66F72-2BEB-436B-B1A7-82ADE292FE88}" presName="text" presStyleLbl="fgAcc0" presStyleIdx="0" presStyleCnt="1" custScaleX="641359" custLinFactNeighborX="-777" custLinFactNeighborY="-875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A749D7-6DF0-4D69-816C-54D74FD3C9AD}" type="pres">
      <dgm:prSet presAssocID="{2AF66F72-2BEB-436B-B1A7-82ADE292FE88}" presName="hierChild2" presStyleCnt="0"/>
      <dgm:spPr/>
    </dgm:pt>
    <dgm:pt modelId="{15B75B48-E667-48E4-9374-7443638F70D1}" type="pres">
      <dgm:prSet presAssocID="{F0555830-2EEF-4AF0-B341-D5C14C64BAA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42C8AEC-0CEF-4766-A085-287C8DD829EB}" type="pres">
      <dgm:prSet presAssocID="{4A8B0078-52AA-431E-ADCD-D644A3493659}" presName="hierRoot2" presStyleCnt="0"/>
      <dgm:spPr/>
    </dgm:pt>
    <dgm:pt modelId="{2EB2D3E7-2722-407B-83B7-0271AB820659}" type="pres">
      <dgm:prSet presAssocID="{4A8B0078-52AA-431E-ADCD-D644A3493659}" presName="composite2" presStyleCnt="0"/>
      <dgm:spPr/>
    </dgm:pt>
    <dgm:pt modelId="{EF4AC306-633E-440E-B342-E47AF854EB6D}" type="pres">
      <dgm:prSet presAssocID="{4A8B0078-52AA-431E-ADCD-D644A3493659}" presName="background2" presStyleLbl="node2" presStyleIdx="0" presStyleCnt="2"/>
      <dgm:spPr/>
    </dgm:pt>
    <dgm:pt modelId="{3345B89C-26F4-4085-9D9B-F224B21682C6}" type="pres">
      <dgm:prSet presAssocID="{4A8B0078-52AA-431E-ADCD-D644A3493659}" presName="text2" presStyleLbl="fgAcc2" presStyleIdx="0" presStyleCnt="2" custScaleX="1877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AD876F-53A9-46C5-A269-168BFD831904}" type="pres">
      <dgm:prSet presAssocID="{4A8B0078-52AA-431E-ADCD-D644A3493659}" presName="hierChild3" presStyleCnt="0"/>
      <dgm:spPr/>
    </dgm:pt>
    <dgm:pt modelId="{9787ABFD-EBED-4ED6-9428-42DF55A2036C}" type="pres">
      <dgm:prSet presAssocID="{963BD0A0-C87E-4F39-AC46-6104B875B405}" presName="Name17" presStyleLbl="parChTrans1D3" presStyleIdx="0" presStyleCnt="7"/>
      <dgm:spPr/>
      <dgm:t>
        <a:bodyPr/>
        <a:lstStyle/>
        <a:p>
          <a:endParaRPr lang="ru-RU"/>
        </a:p>
      </dgm:t>
    </dgm:pt>
    <dgm:pt modelId="{E8B087E8-1BB3-4729-8881-22300AF8F791}" type="pres">
      <dgm:prSet presAssocID="{55459944-B4CB-4806-A0A4-C3B9048A535B}" presName="hierRoot3" presStyleCnt="0"/>
      <dgm:spPr/>
    </dgm:pt>
    <dgm:pt modelId="{4CD257AE-4520-45F7-84D6-59BA466442C7}" type="pres">
      <dgm:prSet presAssocID="{55459944-B4CB-4806-A0A4-C3B9048A535B}" presName="composite3" presStyleCnt="0"/>
      <dgm:spPr/>
    </dgm:pt>
    <dgm:pt modelId="{146D92E7-0203-4C25-877F-0E6634F66A88}" type="pres">
      <dgm:prSet presAssocID="{55459944-B4CB-4806-A0A4-C3B9048A535B}" presName="background3" presStyleLbl="node3" presStyleIdx="0" presStyleCnt="7"/>
      <dgm:spPr/>
    </dgm:pt>
    <dgm:pt modelId="{42E86F1D-DED6-4749-8988-7D117232AFA2}" type="pres">
      <dgm:prSet presAssocID="{55459944-B4CB-4806-A0A4-C3B9048A535B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44F532-7136-4647-854C-C3D8B933B567}" type="pres">
      <dgm:prSet presAssocID="{55459944-B4CB-4806-A0A4-C3B9048A535B}" presName="hierChild4" presStyleCnt="0"/>
      <dgm:spPr/>
    </dgm:pt>
    <dgm:pt modelId="{8683E5C4-7BC8-409B-8C99-D2C292E9D82E}" type="pres">
      <dgm:prSet presAssocID="{E504A11A-9135-4C63-B7E7-F728ED91D092}" presName="Name17" presStyleLbl="parChTrans1D3" presStyleIdx="1" presStyleCnt="7"/>
      <dgm:spPr/>
      <dgm:t>
        <a:bodyPr/>
        <a:lstStyle/>
        <a:p>
          <a:endParaRPr lang="ru-RU"/>
        </a:p>
      </dgm:t>
    </dgm:pt>
    <dgm:pt modelId="{4315DE80-EA71-4D7E-AFF2-A1C99B18A735}" type="pres">
      <dgm:prSet presAssocID="{92A606F1-F204-4D5B-95EF-FE6889F6426F}" presName="hierRoot3" presStyleCnt="0"/>
      <dgm:spPr/>
    </dgm:pt>
    <dgm:pt modelId="{4BF2B535-9958-4FEE-8C84-135597C2688D}" type="pres">
      <dgm:prSet presAssocID="{92A606F1-F204-4D5B-95EF-FE6889F6426F}" presName="composite3" presStyleCnt="0"/>
      <dgm:spPr/>
    </dgm:pt>
    <dgm:pt modelId="{386EFF6C-5F71-4885-9AC5-648ABA67C235}" type="pres">
      <dgm:prSet presAssocID="{92A606F1-F204-4D5B-95EF-FE6889F6426F}" presName="background3" presStyleLbl="node3" presStyleIdx="1" presStyleCnt="7"/>
      <dgm:spPr/>
    </dgm:pt>
    <dgm:pt modelId="{60ED9DBF-08C8-4667-B49D-3ED245237FBC}" type="pres">
      <dgm:prSet presAssocID="{92A606F1-F204-4D5B-95EF-FE6889F6426F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3E8963-71C5-4558-9573-D88203BD82F2}" type="pres">
      <dgm:prSet presAssocID="{92A606F1-F204-4D5B-95EF-FE6889F6426F}" presName="hierChild4" presStyleCnt="0"/>
      <dgm:spPr/>
    </dgm:pt>
    <dgm:pt modelId="{ED62444C-7D47-4AA0-8235-B4EEDA1B1288}" type="pres">
      <dgm:prSet presAssocID="{4AD9C0E0-361E-448E-8AD9-CC01D40BE47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2CC1573-9CCD-4F8B-9EAF-41882A36D417}" type="pres">
      <dgm:prSet presAssocID="{CABA2A4B-EA6E-4974-866A-DA10BD91F3B2}" presName="hierRoot2" presStyleCnt="0"/>
      <dgm:spPr/>
    </dgm:pt>
    <dgm:pt modelId="{09F42B0E-E6E2-4A71-83F0-6C4BCA2D84C6}" type="pres">
      <dgm:prSet presAssocID="{CABA2A4B-EA6E-4974-866A-DA10BD91F3B2}" presName="composite2" presStyleCnt="0"/>
      <dgm:spPr/>
    </dgm:pt>
    <dgm:pt modelId="{36273490-AF4E-43C8-AEA1-CEA0370E72CB}" type="pres">
      <dgm:prSet presAssocID="{CABA2A4B-EA6E-4974-866A-DA10BD91F3B2}" presName="background2" presStyleLbl="node2" presStyleIdx="1" presStyleCnt="2"/>
      <dgm:spPr/>
    </dgm:pt>
    <dgm:pt modelId="{99053916-DF6B-4368-BA98-3FB65CA6CEA4}" type="pres">
      <dgm:prSet presAssocID="{CABA2A4B-EA6E-4974-866A-DA10BD91F3B2}" presName="text2" presStyleLbl="fgAcc2" presStyleIdx="1" presStyleCnt="2" custScaleX="2497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6444A3-8DDF-4AFD-9944-1105B77463C2}" type="pres">
      <dgm:prSet presAssocID="{CABA2A4B-EA6E-4974-866A-DA10BD91F3B2}" presName="hierChild3" presStyleCnt="0"/>
      <dgm:spPr/>
    </dgm:pt>
    <dgm:pt modelId="{4F1877DD-2E32-4827-87D1-3DA0564AC299}" type="pres">
      <dgm:prSet presAssocID="{3B4BECF5-0823-4C44-B6B9-74A0B88F7846}" presName="Name17" presStyleLbl="parChTrans1D3" presStyleIdx="2" presStyleCnt="7"/>
      <dgm:spPr/>
      <dgm:t>
        <a:bodyPr/>
        <a:lstStyle/>
        <a:p>
          <a:endParaRPr lang="ru-RU"/>
        </a:p>
      </dgm:t>
    </dgm:pt>
    <dgm:pt modelId="{81EF5463-EAAD-4857-B0C8-3E9F0AD0E6CE}" type="pres">
      <dgm:prSet presAssocID="{5D414D1C-6EA3-4123-8E90-4AEEB6EDDC2D}" presName="hierRoot3" presStyleCnt="0"/>
      <dgm:spPr/>
    </dgm:pt>
    <dgm:pt modelId="{8AEBEF6F-4AB7-49F4-B8DA-D339A3FFBDD3}" type="pres">
      <dgm:prSet presAssocID="{5D414D1C-6EA3-4123-8E90-4AEEB6EDDC2D}" presName="composite3" presStyleCnt="0"/>
      <dgm:spPr/>
    </dgm:pt>
    <dgm:pt modelId="{127C295D-BFF9-42B9-89DC-9CB8F3233CC8}" type="pres">
      <dgm:prSet presAssocID="{5D414D1C-6EA3-4123-8E90-4AEEB6EDDC2D}" presName="background3" presStyleLbl="node3" presStyleIdx="2" presStyleCnt="7"/>
      <dgm:spPr/>
    </dgm:pt>
    <dgm:pt modelId="{F3FBCC55-F0D4-43A2-9826-0DAFB3C4EB7F}" type="pres">
      <dgm:prSet presAssocID="{5D414D1C-6EA3-4123-8E90-4AEEB6EDDC2D}" presName="text3" presStyleLbl="fgAcc3" presStyleIdx="2" presStyleCnt="7" custScaleY="333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C4E8C7-8F6E-4EE3-9C6B-E7D0E4F45777}" type="pres">
      <dgm:prSet presAssocID="{5D414D1C-6EA3-4123-8E90-4AEEB6EDDC2D}" presName="hierChild4" presStyleCnt="0"/>
      <dgm:spPr/>
    </dgm:pt>
    <dgm:pt modelId="{0540EB27-577C-4814-83AB-5321769FE76F}" type="pres">
      <dgm:prSet presAssocID="{5E5FBEA8-2B05-4145-90D5-B61CECC0D66F}" presName="Name17" presStyleLbl="parChTrans1D3" presStyleIdx="3" presStyleCnt="7"/>
      <dgm:spPr/>
      <dgm:t>
        <a:bodyPr/>
        <a:lstStyle/>
        <a:p>
          <a:endParaRPr lang="ru-RU"/>
        </a:p>
      </dgm:t>
    </dgm:pt>
    <dgm:pt modelId="{B7BD5E41-862C-4B1F-8CF1-ED43F6029170}" type="pres">
      <dgm:prSet presAssocID="{726C0662-7BD4-41FC-8F99-033AACEBACF9}" presName="hierRoot3" presStyleCnt="0"/>
      <dgm:spPr/>
    </dgm:pt>
    <dgm:pt modelId="{8B27E191-87CB-4D2B-BF60-923345784281}" type="pres">
      <dgm:prSet presAssocID="{726C0662-7BD4-41FC-8F99-033AACEBACF9}" presName="composite3" presStyleCnt="0"/>
      <dgm:spPr/>
    </dgm:pt>
    <dgm:pt modelId="{BD73EFAE-1768-4519-9BDB-D69F1284A6C7}" type="pres">
      <dgm:prSet presAssocID="{726C0662-7BD4-41FC-8F99-033AACEBACF9}" presName="background3" presStyleLbl="node3" presStyleIdx="3" presStyleCnt="7"/>
      <dgm:spPr/>
    </dgm:pt>
    <dgm:pt modelId="{84ABD47C-6CA4-488D-BE4E-B30DAF217C15}" type="pres">
      <dgm:prSet presAssocID="{726C0662-7BD4-41FC-8F99-033AACEBACF9}" presName="text3" presStyleLbl="fgAcc3" presStyleIdx="3" presStyleCnt="7" custScaleY="333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6596C6-C9B8-4E7B-AFDD-4A7BBF2792FA}" type="pres">
      <dgm:prSet presAssocID="{726C0662-7BD4-41FC-8F99-033AACEBACF9}" presName="hierChild4" presStyleCnt="0"/>
      <dgm:spPr/>
    </dgm:pt>
    <dgm:pt modelId="{E754B6D0-C744-4F3B-81F6-0FEF5DA9F0D7}" type="pres">
      <dgm:prSet presAssocID="{8D141CC4-0D69-49D4-91D2-FCC91F1339B4}" presName="Name17" presStyleLbl="parChTrans1D3" presStyleIdx="4" presStyleCnt="7"/>
      <dgm:spPr/>
      <dgm:t>
        <a:bodyPr/>
        <a:lstStyle/>
        <a:p>
          <a:endParaRPr lang="ru-RU"/>
        </a:p>
      </dgm:t>
    </dgm:pt>
    <dgm:pt modelId="{36D44A40-75E9-41CF-A9E6-3535984A253A}" type="pres">
      <dgm:prSet presAssocID="{11187D4C-8B23-4753-89DA-EADD85E5A569}" presName="hierRoot3" presStyleCnt="0"/>
      <dgm:spPr/>
    </dgm:pt>
    <dgm:pt modelId="{C08767DE-6C22-4AF9-97F5-7F5E0839AF68}" type="pres">
      <dgm:prSet presAssocID="{11187D4C-8B23-4753-89DA-EADD85E5A569}" presName="composite3" presStyleCnt="0"/>
      <dgm:spPr/>
    </dgm:pt>
    <dgm:pt modelId="{E61BEB5B-99D8-4128-95DC-81EBD59AAD99}" type="pres">
      <dgm:prSet presAssocID="{11187D4C-8B23-4753-89DA-EADD85E5A569}" presName="background3" presStyleLbl="node3" presStyleIdx="4" presStyleCnt="7"/>
      <dgm:spPr/>
    </dgm:pt>
    <dgm:pt modelId="{E5326089-E164-4DFC-9E1B-7F365CD2B084}" type="pres">
      <dgm:prSet presAssocID="{11187D4C-8B23-4753-89DA-EADD85E5A569}" presName="text3" presStyleLbl="fgAcc3" presStyleIdx="4" presStyleCnt="7" custScaleY="332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93AA60-1478-4FBA-80C0-6141D6286103}" type="pres">
      <dgm:prSet presAssocID="{11187D4C-8B23-4753-89DA-EADD85E5A569}" presName="hierChild4" presStyleCnt="0"/>
      <dgm:spPr/>
    </dgm:pt>
    <dgm:pt modelId="{53E56CAA-5C7A-4D35-979A-8B75802FAF0D}" type="pres">
      <dgm:prSet presAssocID="{9E64AD51-DA5A-465C-9D76-D94BB9AB715D}" presName="Name17" presStyleLbl="parChTrans1D3" presStyleIdx="5" presStyleCnt="7"/>
      <dgm:spPr/>
      <dgm:t>
        <a:bodyPr/>
        <a:lstStyle/>
        <a:p>
          <a:endParaRPr lang="ru-RU"/>
        </a:p>
      </dgm:t>
    </dgm:pt>
    <dgm:pt modelId="{C6674DB8-30E7-47BA-B404-1DD724A3D78F}" type="pres">
      <dgm:prSet presAssocID="{24219F03-D47D-4CC6-BD67-1740EF859C22}" presName="hierRoot3" presStyleCnt="0"/>
      <dgm:spPr/>
    </dgm:pt>
    <dgm:pt modelId="{8862C8E4-D9A6-4451-B962-AC8BCBC659A9}" type="pres">
      <dgm:prSet presAssocID="{24219F03-D47D-4CC6-BD67-1740EF859C22}" presName="composite3" presStyleCnt="0"/>
      <dgm:spPr/>
    </dgm:pt>
    <dgm:pt modelId="{F1410665-B928-4191-89ED-84BBEE216ABD}" type="pres">
      <dgm:prSet presAssocID="{24219F03-D47D-4CC6-BD67-1740EF859C22}" presName="background3" presStyleLbl="node3" presStyleIdx="5" presStyleCnt="7"/>
      <dgm:spPr/>
    </dgm:pt>
    <dgm:pt modelId="{8FE7677E-E2DB-4E02-9A25-061A2ECEF4F0}" type="pres">
      <dgm:prSet presAssocID="{24219F03-D47D-4CC6-BD67-1740EF859C22}" presName="text3" presStyleLbl="fgAcc3" presStyleIdx="5" presStyleCnt="7" custScaleY="3309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FB9CFF-8A61-4B4A-ACAC-652F8C1396C6}" type="pres">
      <dgm:prSet presAssocID="{24219F03-D47D-4CC6-BD67-1740EF859C22}" presName="hierChild4" presStyleCnt="0"/>
      <dgm:spPr/>
    </dgm:pt>
    <dgm:pt modelId="{5E683562-ABEA-4905-8241-D78065AF61F8}" type="pres">
      <dgm:prSet presAssocID="{4366BECC-0D7B-4B90-9688-1043E47471F7}" presName="Name17" presStyleLbl="parChTrans1D3" presStyleIdx="6" presStyleCnt="7"/>
      <dgm:spPr/>
      <dgm:t>
        <a:bodyPr/>
        <a:lstStyle/>
        <a:p>
          <a:endParaRPr lang="ru-RU"/>
        </a:p>
      </dgm:t>
    </dgm:pt>
    <dgm:pt modelId="{A232A4CB-E0C2-4BC7-B449-70BCF6A6429F}" type="pres">
      <dgm:prSet presAssocID="{F35F27C0-A0F0-4C17-8A3D-9D40E6631A8A}" presName="hierRoot3" presStyleCnt="0"/>
      <dgm:spPr/>
    </dgm:pt>
    <dgm:pt modelId="{536CB123-D3F9-42F7-8D86-E24F7C1EA765}" type="pres">
      <dgm:prSet presAssocID="{F35F27C0-A0F0-4C17-8A3D-9D40E6631A8A}" presName="composite3" presStyleCnt="0"/>
      <dgm:spPr/>
    </dgm:pt>
    <dgm:pt modelId="{78D2911B-E62D-4C9A-B1E1-4B804E85CBE5}" type="pres">
      <dgm:prSet presAssocID="{F35F27C0-A0F0-4C17-8A3D-9D40E6631A8A}" presName="background3" presStyleLbl="node3" presStyleIdx="6" presStyleCnt="7"/>
      <dgm:spPr/>
    </dgm:pt>
    <dgm:pt modelId="{7B4A3DF3-CB35-4BD9-A527-4B6BD097A493}" type="pres">
      <dgm:prSet presAssocID="{F35F27C0-A0F0-4C17-8A3D-9D40E6631A8A}" presName="text3" presStyleLbl="fgAcc3" presStyleIdx="6" presStyleCnt="7" custScaleY="332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EA72AB-5806-4953-AF67-34D9D20E9DAA}" type="pres">
      <dgm:prSet presAssocID="{F35F27C0-A0F0-4C17-8A3D-9D40E6631A8A}" presName="hierChild4" presStyleCnt="0"/>
      <dgm:spPr/>
    </dgm:pt>
  </dgm:ptLst>
  <dgm:cxnLst>
    <dgm:cxn modelId="{C232491E-352C-4940-B8D3-4B0D4F408A41}" srcId="{2AF66F72-2BEB-436B-B1A7-82ADE292FE88}" destId="{CABA2A4B-EA6E-4974-866A-DA10BD91F3B2}" srcOrd="1" destOrd="0" parTransId="{4AD9C0E0-361E-448E-8AD9-CC01D40BE477}" sibTransId="{1E9FD247-8302-4A94-B1E2-FB364156E2F0}"/>
    <dgm:cxn modelId="{B722B944-FED5-4DFB-B411-DF01C2055793}" type="presOf" srcId="{24219F03-D47D-4CC6-BD67-1740EF859C22}" destId="{8FE7677E-E2DB-4E02-9A25-061A2ECEF4F0}" srcOrd="0" destOrd="0" presId="urn:microsoft.com/office/officeart/2005/8/layout/hierarchy1"/>
    <dgm:cxn modelId="{B4A53E38-618C-4AFB-A26D-5724B00D0CF2}" srcId="{353344DD-DBE4-4349-AA37-1FE1E2E628DB}" destId="{2AF66F72-2BEB-436B-B1A7-82ADE292FE88}" srcOrd="0" destOrd="0" parTransId="{F62BBD13-AF20-41D8-A9F1-4EFE7AF1615E}" sibTransId="{2B5AD81F-5A01-446C-8014-B54821F9677D}"/>
    <dgm:cxn modelId="{F367217C-D667-4615-9929-E042B1ABDCCC}" type="presOf" srcId="{5D414D1C-6EA3-4123-8E90-4AEEB6EDDC2D}" destId="{F3FBCC55-F0D4-43A2-9826-0DAFB3C4EB7F}" srcOrd="0" destOrd="0" presId="urn:microsoft.com/office/officeart/2005/8/layout/hierarchy1"/>
    <dgm:cxn modelId="{25AE991F-BBB5-4AA3-8419-1943B8642923}" type="presOf" srcId="{9E64AD51-DA5A-465C-9D76-D94BB9AB715D}" destId="{53E56CAA-5C7A-4D35-979A-8B75802FAF0D}" srcOrd="0" destOrd="0" presId="urn:microsoft.com/office/officeart/2005/8/layout/hierarchy1"/>
    <dgm:cxn modelId="{4FF9D8C7-5D42-4232-B31D-61875772369A}" type="presOf" srcId="{4366BECC-0D7B-4B90-9688-1043E47471F7}" destId="{5E683562-ABEA-4905-8241-D78065AF61F8}" srcOrd="0" destOrd="0" presId="urn:microsoft.com/office/officeart/2005/8/layout/hierarchy1"/>
    <dgm:cxn modelId="{8B52F998-6633-4467-AC58-C1E74A32A025}" srcId="{CABA2A4B-EA6E-4974-866A-DA10BD91F3B2}" destId="{24219F03-D47D-4CC6-BD67-1740EF859C22}" srcOrd="3" destOrd="0" parTransId="{9E64AD51-DA5A-465C-9D76-D94BB9AB715D}" sibTransId="{DC32FC1C-AE69-4F23-A4CC-C0F71249C466}"/>
    <dgm:cxn modelId="{405F9DDD-B6C6-4F9F-B433-4F90206648CB}" srcId="{CABA2A4B-EA6E-4974-866A-DA10BD91F3B2}" destId="{726C0662-7BD4-41FC-8F99-033AACEBACF9}" srcOrd="1" destOrd="0" parTransId="{5E5FBEA8-2B05-4145-90D5-B61CECC0D66F}" sibTransId="{68E63ACA-F645-4F2E-9960-B86BF6744365}"/>
    <dgm:cxn modelId="{30FD9C1B-8E58-4A29-BE1E-40351C3038E4}" type="presOf" srcId="{E504A11A-9135-4C63-B7E7-F728ED91D092}" destId="{8683E5C4-7BC8-409B-8C99-D2C292E9D82E}" srcOrd="0" destOrd="0" presId="urn:microsoft.com/office/officeart/2005/8/layout/hierarchy1"/>
    <dgm:cxn modelId="{32EE61CA-CD61-4095-8BCD-BE43554C1FB1}" srcId="{CABA2A4B-EA6E-4974-866A-DA10BD91F3B2}" destId="{11187D4C-8B23-4753-89DA-EADD85E5A569}" srcOrd="2" destOrd="0" parTransId="{8D141CC4-0D69-49D4-91D2-FCC91F1339B4}" sibTransId="{A10FD18B-85DC-45CC-913E-A978FCC1260A}"/>
    <dgm:cxn modelId="{D14980AA-C235-42EA-A953-5ED33C8DB600}" type="presOf" srcId="{92A606F1-F204-4D5B-95EF-FE6889F6426F}" destId="{60ED9DBF-08C8-4667-B49D-3ED245237FBC}" srcOrd="0" destOrd="0" presId="urn:microsoft.com/office/officeart/2005/8/layout/hierarchy1"/>
    <dgm:cxn modelId="{BB5AC7A2-DBB6-4033-B2DA-F2CB71006C36}" srcId="{2AF66F72-2BEB-436B-B1A7-82ADE292FE88}" destId="{4A8B0078-52AA-431E-ADCD-D644A3493659}" srcOrd="0" destOrd="0" parTransId="{F0555830-2EEF-4AF0-B341-D5C14C64BAA6}" sibTransId="{18C850B8-58A3-48DD-8845-465E44957A72}"/>
    <dgm:cxn modelId="{0D037E07-E688-4274-8BC3-0933CD71AE20}" type="presOf" srcId="{8D141CC4-0D69-49D4-91D2-FCC91F1339B4}" destId="{E754B6D0-C744-4F3B-81F6-0FEF5DA9F0D7}" srcOrd="0" destOrd="0" presId="urn:microsoft.com/office/officeart/2005/8/layout/hierarchy1"/>
    <dgm:cxn modelId="{1065CB69-C682-4F6D-97B7-4F81164124D1}" type="presOf" srcId="{5E5FBEA8-2B05-4145-90D5-B61CECC0D66F}" destId="{0540EB27-577C-4814-83AB-5321769FE76F}" srcOrd="0" destOrd="0" presId="urn:microsoft.com/office/officeart/2005/8/layout/hierarchy1"/>
    <dgm:cxn modelId="{ADBE8BF6-124C-41C3-A7A7-CF6B49295E63}" type="presOf" srcId="{11187D4C-8B23-4753-89DA-EADD85E5A569}" destId="{E5326089-E164-4DFC-9E1B-7F365CD2B084}" srcOrd="0" destOrd="0" presId="urn:microsoft.com/office/officeart/2005/8/layout/hierarchy1"/>
    <dgm:cxn modelId="{A6F805AA-A1D7-45C1-AFEA-C7CF078201F5}" srcId="{CABA2A4B-EA6E-4974-866A-DA10BD91F3B2}" destId="{F35F27C0-A0F0-4C17-8A3D-9D40E6631A8A}" srcOrd="4" destOrd="0" parTransId="{4366BECC-0D7B-4B90-9688-1043E47471F7}" sibTransId="{617426C3-9F4C-4E2C-A25E-AC9E7720944B}"/>
    <dgm:cxn modelId="{29A11C8C-C2D3-4BDC-929B-6015A77D1969}" srcId="{4A8B0078-52AA-431E-ADCD-D644A3493659}" destId="{55459944-B4CB-4806-A0A4-C3B9048A535B}" srcOrd="0" destOrd="0" parTransId="{963BD0A0-C87E-4F39-AC46-6104B875B405}" sibTransId="{D9098D31-DFE0-49F4-A38C-1E1F4D4B5148}"/>
    <dgm:cxn modelId="{53AF2260-9F7A-48CD-9902-368867070E41}" type="presOf" srcId="{4AD9C0E0-361E-448E-8AD9-CC01D40BE477}" destId="{ED62444C-7D47-4AA0-8235-B4EEDA1B1288}" srcOrd="0" destOrd="0" presId="urn:microsoft.com/office/officeart/2005/8/layout/hierarchy1"/>
    <dgm:cxn modelId="{98CC4FBE-3D67-4298-B167-1FC02A4F144B}" type="presOf" srcId="{F0555830-2EEF-4AF0-B341-D5C14C64BAA6}" destId="{15B75B48-E667-48E4-9374-7443638F70D1}" srcOrd="0" destOrd="0" presId="urn:microsoft.com/office/officeart/2005/8/layout/hierarchy1"/>
    <dgm:cxn modelId="{76529755-7ACB-439C-B2BC-3A550B416F73}" type="presOf" srcId="{F35F27C0-A0F0-4C17-8A3D-9D40E6631A8A}" destId="{7B4A3DF3-CB35-4BD9-A527-4B6BD097A493}" srcOrd="0" destOrd="0" presId="urn:microsoft.com/office/officeart/2005/8/layout/hierarchy1"/>
    <dgm:cxn modelId="{2DEA4293-7D15-4270-B97A-E9E8B856782B}" srcId="{CABA2A4B-EA6E-4974-866A-DA10BD91F3B2}" destId="{5D414D1C-6EA3-4123-8E90-4AEEB6EDDC2D}" srcOrd="0" destOrd="0" parTransId="{3B4BECF5-0823-4C44-B6B9-74A0B88F7846}" sibTransId="{7B92C384-F644-451C-A13A-CE348F8FCD9E}"/>
    <dgm:cxn modelId="{9CADE4C0-D0C7-4414-912A-6FA807B94BD5}" type="presOf" srcId="{353344DD-DBE4-4349-AA37-1FE1E2E628DB}" destId="{66A5A159-81D4-44EE-859A-D8877616FAFC}" srcOrd="0" destOrd="0" presId="urn:microsoft.com/office/officeart/2005/8/layout/hierarchy1"/>
    <dgm:cxn modelId="{81617027-E5D5-4A44-BE16-BFAA8F013FAD}" type="presOf" srcId="{4A8B0078-52AA-431E-ADCD-D644A3493659}" destId="{3345B89C-26F4-4085-9D9B-F224B21682C6}" srcOrd="0" destOrd="0" presId="urn:microsoft.com/office/officeart/2005/8/layout/hierarchy1"/>
    <dgm:cxn modelId="{164FB64A-3239-43AA-B2D3-E895B71884B9}" type="presOf" srcId="{2AF66F72-2BEB-436B-B1A7-82ADE292FE88}" destId="{54FB5B9C-75DF-4B62-BA66-C600A109C375}" srcOrd="0" destOrd="0" presId="urn:microsoft.com/office/officeart/2005/8/layout/hierarchy1"/>
    <dgm:cxn modelId="{C24C567B-3584-4343-9C6E-8776E474DF96}" type="presOf" srcId="{963BD0A0-C87E-4F39-AC46-6104B875B405}" destId="{9787ABFD-EBED-4ED6-9428-42DF55A2036C}" srcOrd="0" destOrd="0" presId="urn:microsoft.com/office/officeart/2005/8/layout/hierarchy1"/>
    <dgm:cxn modelId="{EB5FDD07-3E9B-4786-8C97-B1EBEE2C4B05}" type="presOf" srcId="{3B4BECF5-0823-4C44-B6B9-74A0B88F7846}" destId="{4F1877DD-2E32-4827-87D1-3DA0564AC299}" srcOrd="0" destOrd="0" presId="urn:microsoft.com/office/officeart/2005/8/layout/hierarchy1"/>
    <dgm:cxn modelId="{E8D0BA12-76F4-4EE9-9FB6-5DDF43439B20}" type="presOf" srcId="{726C0662-7BD4-41FC-8F99-033AACEBACF9}" destId="{84ABD47C-6CA4-488D-BE4E-B30DAF217C15}" srcOrd="0" destOrd="0" presId="urn:microsoft.com/office/officeart/2005/8/layout/hierarchy1"/>
    <dgm:cxn modelId="{0495B4E0-5287-4852-96AB-05F1A2037FD5}" srcId="{4A8B0078-52AA-431E-ADCD-D644A3493659}" destId="{92A606F1-F204-4D5B-95EF-FE6889F6426F}" srcOrd="1" destOrd="0" parTransId="{E504A11A-9135-4C63-B7E7-F728ED91D092}" sibTransId="{F4F04967-5243-4E39-9DBD-A072C479E5B9}"/>
    <dgm:cxn modelId="{957F839A-A786-4904-AD12-882F5A45212A}" type="presOf" srcId="{CABA2A4B-EA6E-4974-866A-DA10BD91F3B2}" destId="{99053916-DF6B-4368-BA98-3FB65CA6CEA4}" srcOrd="0" destOrd="0" presId="urn:microsoft.com/office/officeart/2005/8/layout/hierarchy1"/>
    <dgm:cxn modelId="{2BB14E3A-52C5-42B4-8385-D869445FC318}" type="presOf" srcId="{55459944-B4CB-4806-A0A4-C3B9048A535B}" destId="{42E86F1D-DED6-4749-8988-7D117232AFA2}" srcOrd="0" destOrd="0" presId="urn:microsoft.com/office/officeart/2005/8/layout/hierarchy1"/>
    <dgm:cxn modelId="{DF5ECDBC-0507-45FB-B4E0-5342C64D1EC7}" type="presParOf" srcId="{66A5A159-81D4-44EE-859A-D8877616FAFC}" destId="{503E1D38-62D0-4672-942C-C4B35866767C}" srcOrd="0" destOrd="0" presId="urn:microsoft.com/office/officeart/2005/8/layout/hierarchy1"/>
    <dgm:cxn modelId="{3C87BAF6-711B-4536-BFAB-6AB3C6921A68}" type="presParOf" srcId="{503E1D38-62D0-4672-942C-C4B35866767C}" destId="{563B17DB-EE84-4598-94C9-9525E14CDDC3}" srcOrd="0" destOrd="0" presId="urn:microsoft.com/office/officeart/2005/8/layout/hierarchy1"/>
    <dgm:cxn modelId="{498BA7F9-94DE-4448-89F8-646078AFD813}" type="presParOf" srcId="{563B17DB-EE84-4598-94C9-9525E14CDDC3}" destId="{1783B3A6-7FF5-4719-B306-8F613A54822D}" srcOrd="0" destOrd="0" presId="urn:microsoft.com/office/officeart/2005/8/layout/hierarchy1"/>
    <dgm:cxn modelId="{2A0BF454-1F36-46AF-91B6-8397E1AEEFEC}" type="presParOf" srcId="{563B17DB-EE84-4598-94C9-9525E14CDDC3}" destId="{54FB5B9C-75DF-4B62-BA66-C600A109C375}" srcOrd="1" destOrd="0" presId="urn:microsoft.com/office/officeart/2005/8/layout/hierarchy1"/>
    <dgm:cxn modelId="{45791FFD-8125-4CBF-85C2-251581E5010E}" type="presParOf" srcId="{503E1D38-62D0-4672-942C-C4B35866767C}" destId="{34A749D7-6DF0-4D69-816C-54D74FD3C9AD}" srcOrd="1" destOrd="0" presId="urn:microsoft.com/office/officeart/2005/8/layout/hierarchy1"/>
    <dgm:cxn modelId="{7930E3CE-C91D-408A-9DCA-AC07652816D9}" type="presParOf" srcId="{34A749D7-6DF0-4D69-816C-54D74FD3C9AD}" destId="{15B75B48-E667-48E4-9374-7443638F70D1}" srcOrd="0" destOrd="0" presId="urn:microsoft.com/office/officeart/2005/8/layout/hierarchy1"/>
    <dgm:cxn modelId="{ECFF7803-3DD2-43AF-847D-06CF37DD79C2}" type="presParOf" srcId="{34A749D7-6DF0-4D69-816C-54D74FD3C9AD}" destId="{E42C8AEC-0CEF-4766-A085-287C8DD829EB}" srcOrd="1" destOrd="0" presId="urn:microsoft.com/office/officeart/2005/8/layout/hierarchy1"/>
    <dgm:cxn modelId="{A6F29CC6-3A59-4BD0-846D-E71A6F29054D}" type="presParOf" srcId="{E42C8AEC-0CEF-4766-A085-287C8DD829EB}" destId="{2EB2D3E7-2722-407B-83B7-0271AB820659}" srcOrd="0" destOrd="0" presId="urn:microsoft.com/office/officeart/2005/8/layout/hierarchy1"/>
    <dgm:cxn modelId="{A5A1FEB1-0AE2-4900-92CD-05FD3D7F7AC6}" type="presParOf" srcId="{2EB2D3E7-2722-407B-83B7-0271AB820659}" destId="{EF4AC306-633E-440E-B342-E47AF854EB6D}" srcOrd="0" destOrd="0" presId="urn:microsoft.com/office/officeart/2005/8/layout/hierarchy1"/>
    <dgm:cxn modelId="{C024921B-C1D2-4D34-9308-E1ABF4FDBFDB}" type="presParOf" srcId="{2EB2D3E7-2722-407B-83B7-0271AB820659}" destId="{3345B89C-26F4-4085-9D9B-F224B21682C6}" srcOrd="1" destOrd="0" presId="urn:microsoft.com/office/officeart/2005/8/layout/hierarchy1"/>
    <dgm:cxn modelId="{116D3CBC-05D1-4CD7-B7F2-EE77A9E05244}" type="presParOf" srcId="{E42C8AEC-0CEF-4766-A085-287C8DD829EB}" destId="{ADAD876F-53A9-46C5-A269-168BFD831904}" srcOrd="1" destOrd="0" presId="urn:microsoft.com/office/officeart/2005/8/layout/hierarchy1"/>
    <dgm:cxn modelId="{23C853E3-A4EA-4515-8872-30F5DF63E3A0}" type="presParOf" srcId="{ADAD876F-53A9-46C5-A269-168BFD831904}" destId="{9787ABFD-EBED-4ED6-9428-42DF55A2036C}" srcOrd="0" destOrd="0" presId="urn:microsoft.com/office/officeart/2005/8/layout/hierarchy1"/>
    <dgm:cxn modelId="{3C244AA4-57AE-464D-945F-797B68F28ACF}" type="presParOf" srcId="{ADAD876F-53A9-46C5-A269-168BFD831904}" destId="{E8B087E8-1BB3-4729-8881-22300AF8F791}" srcOrd="1" destOrd="0" presId="urn:microsoft.com/office/officeart/2005/8/layout/hierarchy1"/>
    <dgm:cxn modelId="{DF4829C0-3B0E-40B3-A331-BD8DE4E5C769}" type="presParOf" srcId="{E8B087E8-1BB3-4729-8881-22300AF8F791}" destId="{4CD257AE-4520-45F7-84D6-59BA466442C7}" srcOrd="0" destOrd="0" presId="urn:microsoft.com/office/officeart/2005/8/layout/hierarchy1"/>
    <dgm:cxn modelId="{0FF3BE64-5857-4F41-99EA-E6C05C69DD38}" type="presParOf" srcId="{4CD257AE-4520-45F7-84D6-59BA466442C7}" destId="{146D92E7-0203-4C25-877F-0E6634F66A88}" srcOrd="0" destOrd="0" presId="urn:microsoft.com/office/officeart/2005/8/layout/hierarchy1"/>
    <dgm:cxn modelId="{6EA0230C-5BE5-4D8F-B312-100DF7C2E4FF}" type="presParOf" srcId="{4CD257AE-4520-45F7-84D6-59BA466442C7}" destId="{42E86F1D-DED6-4749-8988-7D117232AFA2}" srcOrd="1" destOrd="0" presId="urn:microsoft.com/office/officeart/2005/8/layout/hierarchy1"/>
    <dgm:cxn modelId="{90BF0BD4-CD53-46C2-9801-83B7938AA0A5}" type="presParOf" srcId="{E8B087E8-1BB3-4729-8881-22300AF8F791}" destId="{A344F532-7136-4647-854C-C3D8B933B567}" srcOrd="1" destOrd="0" presId="urn:microsoft.com/office/officeart/2005/8/layout/hierarchy1"/>
    <dgm:cxn modelId="{7B5F2C6C-1AD3-4366-B127-9F6B3AEF4937}" type="presParOf" srcId="{ADAD876F-53A9-46C5-A269-168BFD831904}" destId="{8683E5C4-7BC8-409B-8C99-D2C292E9D82E}" srcOrd="2" destOrd="0" presId="urn:microsoft.com/office/officeart/2005/8/layout/hierarchy1"/>
    <dgm:cxn modelId="{2A85293A-1945-470C-A325-51DF82B3A284}" type="presParOf" srcId="{ADAD876F-53A9-46C5-A269-168BFD831904}" destId="{4315DE80-EA71-4D7E-AFF2-A1C99B18A735}" srcOrd="3" destOrd="0" presId="urn:microsoft.com/office/officeart/2005/8/layout/hierarchy1"/>
    <dgm:cxn modelId="{0D26F285-7D28-4E03-9E4F-87A59CC1A8CD}" type="presParOf" srcId="{4315DE80-EA71-4D7E-AFF2-A1C99B18A735}" destId="{4BF2B535-9958-4FEE-8C84-135597C2688D}" srcOrd="0" destOrd="0" presId="urn:microsoft.com/office/officeart/2005/8/layout/hierarchy1"/>
    <dgm:cxn modelId="{E59D03B6-EE3F-40BC-A0C9-5ADA703398A3}" type="presParOf" srcId="{4BF2B535-9958-4FEE-8C84-135597C2688D}" destId="{386EFF6C-5F71-4885-9AC5-648ABA67C235}" srcOrd="0" destOrd="0" presId="urn:microsoft.com/office/officeart/2005/8/layout/hierarchy1"/>
    <dgm:cxn modelId="{86EE4964-7778-4279-858D-743D62DAE94E}" type="presParOf" srcId="{4BF2B535-9958-4FEE-8C84-135597C2688D}" destId="{60ED9DBF-08C8-4667-B49D-3ED245237FBC}" srcOrd="1" destOrd="0" presId="urn:microsoft.com/office/officeart/2005/8/layout/hierarchy1"/>
    <dgm:cxn modelId="{8C245D46-FDED-4E3E-9F28-EB8FA8652996}" type="presParOf" srcId="{4315DE80-EA71-4D7E-AFF2-A1C99B18A735}" destId="{3C3E8963-71C5-4558-9573-D88203BD82F2}" srcOrd="1" destOrd="0" presId="urn:microsoft.com/office/officeart/2005/8/layout/hierarchy1"/>
    <dgm:cxn modelId="{6C979D60-722D-4BB3-9D3E-554AE71E61F0}" type="presParOf" srcId="{34A749D7-6DF0-4D69-816C-54D74FD3C9AD}" destId="{ED62444C-7D47-4AA0-8235-B4EEDA1B1288}" srcOrd="2" destOrd="0" presId="urn:microsoft.com/office/officeart/2005/8/layout/hierarchy1"/>
    <dgm:cxn modelId="{EEC446AD-25AE-4BB1-BC36-E8BE9446BA92}" type="presParOf" srcId="{34A749D7-6DF0-4D69-816C-54D74FD3C9AD}" destId="{02CC1573-9CCD-4F8B-9EAF-41882A36D417}" srcOrd="3" destOrd="0" presId="urn:microsoft.com/office/officeart/2005/8/layout/hierarchy1"/>
    <dgm:cxn modelId="{E4556E06-9A94-4213-A886-18A63E3ED302}" type="presParOf" srcId="{02CC1573-9CCD-4F8B-9EAF-41882A36D417}" destId="{09F42B0E-E6E2-4A71-83F0-6C4BCA2D84C6}" srcOrd="0" destOrd="0" presId="urn:microsoft.com/office/officeart/2005/8/layout/hierarchy1"/>
    <dgm:cxn modelId="{430E7663-54FD-4993-920A-BB030BBDF7A9}" type="presParOf" srcId="{09F42B0E-E6E2-4A71-83F0-6C4BCA2D84C6}" destId="{36273490-AF4E-43C8-AEA1-CEA0370E72CB}" srcOrd="0" destOrd="0" presId="urn:microsoft.com/office/officeart/2005/8/layout/hierarchy1"/>
    <dgm:cxn modelId="{B0FB9913-DD7A-4F71-81C6-04D7E8DAD37D}" type="presParOf" srcId="{09F42B0E-E6E2-4A71-83F0-6C4BCA2D84C6}" destId="{99053916-DF6B-4368-BA98-3FB65CA6CEA4}" srcOrd="1" destOrd="0" presId="urn:microsoft.com/office/officeart/2005/8/layout/hierarchy1"/>
    <dgm:cxn modelId="{DED51FD8-54F7-4E67-A882-0E0A9A82AA3A}" type="presParOf" srcId="{02CC1573-9CCD-4F8B-9EAF-41882A36D417}" destId="{E46444A3-8DDF-4AFD-9944-1105B77463C2}" srcOrd="1" destOrd="0" presId="urn:microsoft.com/office/officeart/2005/8/layout/hierarchy1"/>
    <dgm:cxn modelId="{C583D7CA-39CE-455F-91B4-E141B6DD357B}" type="presParOf" srcId="{E46444A3-8DDF-4AFD-9944-1105B77463C2}" destId="{4F1877DD-2E32-4827-87D1-3DA0564AC299}" srcOrd="0" destOrd="0" presId="urn:microsoft.com/office/officeart/2005/8/layout/hierarchy1"/>
    <dgm:cxn modelId="{D6661A0A-F393-485D-8286-3F3C8F6C5122}" type="presParOf" srcId="{E46444A3-8DDF-4AFD-9944-1105B77463C2}" destId="{81EF5463-EAAD-4857-B0C8-3E9F0AD0E6CE}" srcOrd="1" destOrd="0" presId="urn:microsoft.com/office/officeart/2005/8/layout/hierarchy1"/>
    <dgm:cxn modelId="{763C76C0-D81A-4A10-8789-9C50329BB1C8}" type="presParOf" srcId="{81EF5463-EAAD-4857-B0C8-3E9F0AD0E6CE}" destId="{8AEBEF6F-4AB7-49F4-B8DA-D339A3FFBDD3}" srcOrd="0" destOrd="0" presId="urn:microsoft.com/office/officeart/2005/8/layout/hierarchy1"/>
    <dgm:cxn modelId="{3314A30F-7340-46F2-94CB-D59AE9BCAE6E}" type="presParOf" srcId="{8AEBEF6F-4AB7-49F4-B8DA-D339A3FFBDD3}" destId="{127C295D-BFF9-42B9-89DC-9CB8F3233CC8}" srcOrd="0" destOrd="0" presId="urn:microsoft.com/office/officeart/2005/8/layout/hierarchy1"/>
    <dgm:cxn modelId="{56A46384-A721-4751-B4D5-C62D621F7A3C}" type="presParOf" srcId="{8AEBEF6F-4AB7-49F4-B8DA-D339A3FFBDD3}" destId="{F3FBCC55-F0D4-43A2-9826-0DAFB3C4EB7F}" srcOrd="1" destOrd="0" presId="urn:microsoft.com/office/officeart/2005/8/layout/hierarchy1"/>
    <dgm:cxn modelId="{F35F9183-551F-45C6-9D48-EC8FBF4B5D96}" type="presParOf" srcId="{81EF5463-EAAD-4857-B0C8-3E9F0AD0E6CE}" destId="{8CC4E8C7-8F6E-4EE3-9C6B-E7D0E4F45777}" srcOrd="1" destOrd="0" presId="urn:microsoft.com/office/officeart/2005/8/layout/hierarchy1"/>
    <dgm:cxn modelId="{9159F386-EB4C-4CC8-9EDD-C8A3210D578F}" type="presParOf" srcId="{E46444A3-8DDF-4AFD-9944-1105B77463C2}" destId="{0540EB27-577C-4814-83AB-5321769FE76F}" srcOrd="2" destOrd="0" presId="urn:microsoft.com/office/officeart/2005/8/layout/hierarchy1"/>
    <dgm:cxn modelId="{62B15804-DB66-42AF-A590-5497CEFFB16E}" type="presParOf" srcId="{E46444A3-8DDF-4AFD-9944-1105B77463C2}" destId="{B7BD5E41-862C-4B1F-8CF1-ED43F6029170}" srcOrd="3" destOrd="0" presId="urn:microsoft.com/office/officeart/2005/8/layout/hierarchy1"/>
    <dgm:cxn modelId="{0E92CCA4-7F8C-46BF-9527-DAD67936639E}" type="presParOf" srcId="{B7BD5E41-862C-4B1F-8CF1-ED43F6029170}" destId="{8B27E191-87CB-4D2B-BF60-923345784281}" srcOrd="0" destOrd="0" presId="urn:microsoft.com/office/officeart/2005/8/layout/hierarchy1"/>
    <dgm:cxn modelId="{0458E27A-630C-47CE-A148-DC3AF2E6C0BE}" type="presParOf" srcId="{8B27E191-87CB-4D2B-BF60-923345784281}" destId="{BD73EFAE-1768-4519-9BDB-D69F1284A6C7}" srcOrd="0" destOrd="0" presId="urn:microsoft.com/office/officeart/2005/8/layout/hierarchy1"/>
    <dgm:cxn modelId="{418257FB-507F-4515-BA16-4954C58A41C6}" type="presParOf" srcId="{8B27E191-87CB-4D2B-BF60-923345784281}" destId="{84ABD47C-6CA4-488D-BE4E-B30DAF217C15}" srcOrd="1" destOrd="0" presId="urn:microsoft.com/office/officeart/2005/8/layout/hierarchy1"/>
    <dgm:cxn modelId="{7A59E285-B5EB-4719-B2BF-E82D21C64575}" type="presParOf" srcId="{B7BD5E41-862C-4B1F-8CF1-ED43F6029170}" destId="{396596C6-C9B8-4E7B-AFDD-4A7BBF2792FA}" srcOrd="1" destOrd="0" presId="urn:microsoft.com/office/officeart/2005/8/layout/hierarchy1"/>
    <dgm:cxn modelId="{A9BA1559-A209-49BE-8F24-15EA261F5586}" type="presParOf" srcId="{E46444A3-8DDF-4AFD-9944-1105B77463C2}" destId="{E754B6D0-C744-4F3B-81F6-0FEF5DA9F0D7}" srcOrd="4" destOrd="0" presId="urn:microsoft.com/office/officeart/2005/8/layout/hierarchy1"/>
    <dgm:cxn modelId="{9E44BA99-2489-4DA2-93B1-B28872520461}" type="presParOf" srcId="{E46444A3-8DDF-4AFD-9944-1105B77463C2}" destId="{36D44A40-75E9-41CF-A9E6-3535984A253A}" srcOrd="5" destOrd="0" presId="urn:microsoft.com/office/officeart/2005/8/layout/hierarchy1"/>
    <dgm:cxn modelId="{2AF34FFC-3AFF-450F-9FE7-A819F4B519DC}" type="presParOf" srcId="{36D44A40-75E9-41CF-A9E6-3535984A253A}" destId="{C08767DE-6C22-4AF9-97F5-7F5E0839AF68}" srcOrd="0" destOrd="0" presId="urn:microsoft.com/office/officeart/2005/8/layout/hierarchy1"/>
    <dgm:cxn modelId="{6D449E78-66D6-4B74-A58E-C868D850FDB1}" type="presParOf" srcId="{C08767DE-6C22-4AF9-97F5-7F5E0839AF68}" destId="{E61BEB5B-99D8-4128-95DC-81EBD59AAD99}" srcOrd="0" destOrd="0" presId="urn:microsoft.com/office/officeart/2005/8/layout/hierarchy1"/>
    <dgm:cxn modelId="{36EDE9CE-E558-4415-92E2-E9999F556029}" type="presParOf" srcId="{C08767DE-6C22-4AF9-97F5-7F5E0839AF68}" destId="{E5326089-E164-4DFC-9E1B-7F365CD2B084}" srcOrd="1" destOrd="0" presId="urn:microsoft.com/office/officeart/2005/8/layout/hierarchy1"/>
    <dgm:cxn modelId="{7AC2B532-A5AB-4E85-A6C5-15A7BA4E84D6}" type="presParOf" srcId="{36D44A40-75E9-41CF-A9E6-3535984A253A}" destId="{E693AA60-1478-4FBA-80C0-6141D6286103}" srcOrd="1" destOrd="0" presId="urn:microsoft.com/office/officeart/2005/8/layout/hierarchy1"/>
    <dgm:cxn modelId="{EF0E7F7A-829F-48C3-A006-56912E34B58A}" type="presParOf" srcId="{E46444A3-8DDF-4AFD-9944-1105B77463C2}" destId="{53E56CAA-5C7A-4D35-979A-8B75802FAF0D}" srcOrd="6" destOrd="0" presId="urn:microsoft.com/office/officeart/2005/8/layout/hierarchy1"/>
    <dgm:cxn modelId="{5DC4479E-510E-484C-BBC8-AF7D2D8AFB14}" type="presParOf" srcId="{E46444A3-8DDF-4AFD-9944-1105B77463C2}" destId="{C6674DB8-30E7-47BA-B404-1DD724A3D78F}" srcOrd="7" destOrd="0" presId="urn:microsoft.com/office/officeart/2005/8/layout/hierarchy1"/>
    <dgm:cxn modelId="{5278B652-43B6-4157-8447-0FD5120E6E82}" type="presParOf" srcId="{C6674DB8-30E7-47BA-B404-1DD724A3D78F}" destId="{8862C8E4-D9A6-4451-B962-AC8BCBC659A9}" srcOrd="0" destOrd="0" presId="urn:microsoft.com/office/officeart/2005/8/layout/hierarchy1"/>
    <dgm:cxn modelId="{BFA8BB0C-5ADB-4FCA-9B4E-B00DDFF4DB2F}" type="presParOf" srcId="{8862C8E4-D9A6-4451-B962-AC8BCBC659A9}" destId="{F1410665-B928-4191-89ED-84BBEE216ABD}" srcOrd="0" destOrd="0" presId="urn:microsoft.com/office/officeart/2005/8/layout/hierarchy1"/>
    <dgm:cxn modelId="{1FA14771-7323-44DD-9209-F710EFC39316}" type="presParOf" srcId="{8862C8E4-D9A6-4451-B962-AC8BCBC659A9}" destId="{8FE7677E-E2DB-4E02-9A25-061A2ECEF4F0}" srcOrd="1" destOrd="0" presId="urn:microsoft.com/office/officeart/2005/8/layout/hierarchy1"/>
    <dgm:cxn modelId="{37C81274-8D8A-4B51-80F5-AEA785DAD377}" type="presParOf" srcId="{C6674DB8-30E7-47BA-B404-1DD724A3D78F}" destId="{1FFB9CFF-8A61-4B4A-ACAC-652F8C1396C6}" srcOrd="1" destOrd="0" presId="urn:microsoft.com/office/officeart/2005/8/layout/hierarchy1"/>
    <dgm:cxn modelId="{58FB19A3-7639-4491-83E2-845423CEFD13}" type="presParOf" srcId="{E46444A3-8DDF-4AFD-9944-1105B77463C2}" destId="{5E683562-ABEA-4905-8241-D78065AF61F8}" srcOrd="8" destOrd="0" presId="urn:microsoft.com/office/officeart/2005/8/layout/hierarchy1"/>
    <dgm:cxn modelId="{DB84BBAB-8F7C-42D4-9624-A69CCCC51614}" type="presParOf" srcId="{E46444A3-8DDF-4AFD-9944-1105B77463C2}" destId="{A232A4CB-E0C2-4BC7-B449-70BCF6A6429F}" srcOrd="9" destOrd="0" presId="urn:microsoft.com/office/officeart/2005/8/layout/hierarchy1"/>
    <dgm:cxn modelId="{BB43B5A2-D618-45DD-B32F-A45E810B9299}" type="presParOf" srcId="{A232A4CB-E0C2-4BC7-B449-70BCF6A6429F}" destId="{536CB123-D3F9-42F7-8D86-E24F7C1EA765}" srcOrd="0" destOrd="0" presId="urn:microsoft.com/office/officeart/2005/8/layout/hierarchy1"/>
    <dgm:cxn modelId="{E2B9ACA9-F13D-49FD-ADB1-4DC5488B4EEC}" type="presParOf" srcId="{536CB123-D3F9-42F7-8D86-E24F7C1EA765}" destId="{78D2911B-E62D-4C9A-B1E1-4B804E85CBE5}" srcOrd="0" destOrd="0" presId="urn:microsoft.com/office/officeart/2005/8/layout/hierarchy1"/>
    <dgm:cxn modelId="{443C581B-1B3B-41F5-BDCA-1AAC0B98A945}" type="presParOf" srcId="{536CB123-D3F9-42F7-8D86-E24F7C1EA765}" destId="{7B4A3DF3-CB35-4BD9-A527-4B6BD097A493}" srcOrd="1" destOrd="0" presId="urn:microsoft.com/office/officeart/2005/8/layout/hierarchy1"/>
    <dgm:cxn modelId="{2D97FA57-6069-4AB5-9540-10F03900BB18}" type="presParOf" srcId="{A232A4CB-E0C2-4BC7-B449-70BCF6A6429F}" destId="{6CEA72AB-5806-4953-AF67-34D9D20E9D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6CB60E-6EA3-43BB-B385-5747ECFF66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16538E-3E72-4F56-83EC-785BDBC5AE48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chemeClr val="tx1"/>
              </a:solidFill>
            </a:rPr>
            <a:t>Несформированность</a:t>
          </a:r>
          <a:r>
            <a:rPr lang="ru-RU" sz="1600" dirty="0" smtClean="0">
              <a:solidFill>
                <a:schemeClr val="tx1"/>
              </a:solidFill>
            </a:rPr>
            <a:t> компонентов речевой (языковой) системы</a:t>
          </a:r>
          <a:endParaRPr lang="ru-RU" sz="1600" dirty="0">
            <a:solidFill>
              <a:schemeClr val="tx1"/>
            </a:solidFill>
          </a:endParaRPr>
        </a:p>
      </dgm:t>
    </dgm:pt>
    <dgm:pt modelId="{53C793DC-3909-4FC7-B05F-C88745EF637C}" type="parTrans" cxnId="{4560DD4A-1768-4D40-B2DF-65DEF4627C63}">
      <dgm:prSet/>
      <dgm:spPr/>
      <dgm:t>
        <a:bodyPr/>
        <a:lstStyle/>
        <a:p>
          <a:endParaRPr lang="ru-RU"/>
        </a:p>
      </dgm:t>
    </dgm:pt>
    <dgm:pt modelId="{C31778DF-7E21-4B24-B904-44327A4F5FE9}" type="sibTrans" cxnId="{4560DD4A-1768-4D40-B2DF-65DEF4627C63}">
      <dgm:prSet/>
      <dgm:spPr/>
      <dgm:t>
        <a:bodyPr/>
        <a:lstStyle/>
        <a:p>
          <a:endParaRPr lang="ru-RU"/>
        </a:p>
      </dgm:t>
    </dgm:pt>
    <dgm:pt modelId="{D5311123-8E7E-4ACE-8C6A-BBB081CCBA3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Фонематического восприятия, анализа и синтеза</a:t>
          </a:r>
          <a:endParaRPr lang="ru-RU" sz="1800" dirty="0">
            <a:solidFill>
              <a:schemeClr val="tx1"/>
            </a:solidFill>
          </a:endParaRPr>
        </a:p>
      </dgm:t>
    </dgm:pt>
    <dgm:pt modelId="{542D9415-8417-484A-B5E6-3DF785B4E975}" type="parTrans" cxnId="{6CEB8E10-0639-4A52-A398-422EA77AE207}">
      <dgm:prSet/>
      <dgm:spPr/>
      <dgm:t>
        <a:bodyPr/>
        <a:lstStyle/>
        <a:p>
          <a:endParaRPr lang="ru-RU"/>
        </a:p>
      </dgm:t>
    </dgm:pt>
    <dgm:pt modelId="{57C38D0A-636F-4F5C-B996-07DE3FBFA0B1}" type="sibTrans" cxnId="{6CEB8E10-0639-4A52-A398-422EA77AE207}">
      <dgm:prSet/>
      <dgm:spPr/>
      <dgm:t>
        <a:bodyPr/>
        <a:lstStyle/>
        <a:p>
          <a:endParaRPr lang="ru-RU"/>
        </a:p>
      </dgm:t>
    </dgm:pt>
    <dgm:pt modelId="{EB5ACA08-1EFE-4FC6-825A-DC48CABBDB3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Слогового </a:t>
          </a:r>
          <a:r>
            <a:rPr lang="ru-RU" sz="2000" dirty="0" err="1" smtClean="0">
              <a:solidFill>
                <a:schemeClr val="tx1"/>
              </a:solidFill>
            </a:rPr>
            <a:t>внализа</a:t>
          </a:r>
          <a:r>
            <a:rPr lang="ru-RU" sz="2000" dirty="0" smtClean="0">
              <a:solidFill>
                <a:schemeClr val="tx1"/>
              </a:solidFill>
            </a:rPr>
            <a:t> и синтеза</a:t>
          </a:r>
          <a:endParaRPr lang="ru-RU" sz="2000" dirty="0">
            <a:solidFill>
              <a:schemeClr val="tx1"/>
            </a:solidFill>
          </a:endParaRPr>
        </a:p>
      </dgm:t>
    </dgm:pt>
    <dgm:pt modelId="{7F9610EE-DF97-4292-8DBF-1B5578A9A2E7}" type="parTrans" cxnId="{3B47B19E-A830-4882-86B1-E6A9D7D5E45B}">
      <dgm:prSet/>
      <dgm:spPr/>
      <dgm:t>
        <a:bodyPr/>
        <a:lstStyle/>
        <a:p>
          <a:endParaRPr lang="ru-RU"/>
        </a:p>
      </dgm:t>
    </dgm:pt>
    <dgm:pt modelId="{48A25466-E082-4219-B6F3-CFACF42C7AF7}" type="sibTrans" cxnId="{3B47B19E-A830-4882-86B1-E6A9D7D5E45B}">
      <dgm:prSet/>
      <dgm:spPr/>
      <dgm:t>
        <a:bodyPr/>
        <a:lstStyle/>
        <a:p>
          <a:endParaRPr lang="ru-RU"/>
        </a:p>
      </dgm:t>
    </dgm:pt>
    <dgm:pt modelId="{6F3E4B31-E577-4FBA-8D3F-537D0D4DA573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Несформированность</a:t>
          </a:r>
          <a:r>
            <a:rPr lang="ru-RU" dirty="0" smtClean="0">
              <a:solidFill>
                <a:schemeClr val="tx1"/>
              </a:solidFill>
            </a:rPr>
            <a:t> неречевых психических функций</a:t>
          </a:r>
          <a:endParaRPr lang="ru-RU" dirty="0">
            <a:solidFill>
              <a:schemeClr val="tx1"/>
            </a:solidFill>
          </a:endParaRPr>
        </a:p>
      </dgm:t>
    </dgm:pt>
    <dgm:pt modelId="{754449AD-2396-4DB4-9A67-6FB2301A4F42}" type="parTrans" cxnId="{EDDBBD2A-76D7-4B47-A682-2D8F691B5705}">
      <dgm:prSet/>
      <dgm:spPr/>
      <dgm:t>
        <a:bodyPr/>
        <a:lstStyle/>
        <a:p>
          <a:endParaRPr lang="ru-RU"/>
        </a:p>
      </dgm:t>
    </dgm:pt>
    <dgm:pt modelId="{F9FB1853-3ED2-4C54-8ED7-539ABEB373EB}" type="sibTrans" cxnId="{EDDBBD2A-76D7-4B47-A682-2D8F691B5705}">
      <dgm:prSet/>
      <dgm:spPr/>
      <dgm:t>
        <a:bodyPr/>
        <a:lstStyle/>
        <a:p>
          <a:endParaRPr lang="ru-RU"/>
        </a:p>
      </dgm:t>
    </dgm:pt>
    <dgm:pt modelId="{218AFFCC-7BC6-412E-8939-65A8376C633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Зрительного </a:t>
          </a:r>
          <a:r>
            <a:rPr lang="ru-RU" dirty="0" err="1" smtClean="0">
              <a:solidFill>
                <a:schemeClr val="tx1"/>
              </a:solidFill>
            </a:rPr>
            <a:t>гнозиса</a:t>
          </a:r>
          <a:endParaRPr lang="ru-RU" dirty="0">
            <a:solidFill>
              <a:schemeClr val="tx1"/>
            </a:solidFill>
          </a:endParaRPr>
        </a:p>
      </dgm:t>
    </dgm:pt>
    <dgm:pt modelId="{D6BAA19C-45CE-40B4-A12A-C8E12FD0A3B9}" type="parTrans" cxnId="{52F85708-EA48-40CD-8BE0-BCF6882727EC}">
      <dgm:prSet/>
      <dgm:spPr/>
      <dgm:t>
        <a:bodyPr/>
        <a:lstStyle/>
        <a:p>
          <a:endParaRPr lang="ru-RU"/>
        </a:p>
      </dgm:t>
    </dgm:pt>
    <dgm:pt modelId="{B9EFC95E-29B0-43FC-B664-663BA73208E2}" type="sibTrans" cxnId="{52F85708-EA48-40CD-8BE0-BCF6882727EC}">
      <dgm:prSet/>
      <dgm:spPr/>
      <dgm:t>
        <a:bodyPr/>
        <a:lstStyle/>
        <a:p>
          <a:endParaRPr lang="ru-RU"/>
        </a:p>
      </dgm:t>
    </dgm:pt>
    <dgm:pt modelId="{81F90C10-C553-4BBA-B316-A1813DA11C9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Зрительного </a:t>
          </a:r>
          <a:r>
            <a:rPr lang="ru-RU" dirty="0" err="1" smtClean="0">
              <a:solidFill>
                <a:schemeClr val="tx1"/>
              </a:solidFill>
            </a:rPr>
            <a:t>мнезиса</a:t>
          </a:r>
          <a:endParaRPr lang="ru-RU" dirty="0">
            <a:solidFill>
              <a:schemeClr val="tx1"/>
            </a:solidFill>
          </a:endParaRPr>
        </a:p>
      </dgm:t>
    </dgm:pt>
    <dgm:pt modelId="{A21EDDCB-85BE-4C3C-9FC7-5CC019D4C5C2}" type="parTrans" cxnId="{305F1F76-D411-425B-8A44-463F40C96F74}">
      <dgm:prSet/>
      <dgm:spPr/>
      <dgm:t>
        <a:bodyPr/>
        <a:lstStyle/>
        <a:p>
          <a:endParaRPr lang="ru-RU"/>
        </a:p>
      </dgm:t>
    </dgm:pt>
    <dgm:pt modelId="{19943407-A57B-4B02-876E-B1D65E6FBD6C}" type="sibTrans" cxnId="{305F1F76-D411-425B-8A44-463F40C96F74}">
      <dgm:prSet/>
      <dgm:spPr/>
      <dgm:t>
        <a:bodyPr/>
        <a:lstStyle/>
        <a:p>
          <a:endParaRPr lang="ru-RU"/>
        </a:p>
      </dgm:t>
    </dgm:pt>
    <dgm:pt modelId="{C7225BDF-2EF1-4C1E-99B6-4BF4189A01AA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Морфолого-синтаксического анализа и синтеза</a:t>
          </a:r>
          <a:endParaRPr lang="ru-RU" sz="2000" dirty="0">
            <a:solidFill>
              <a:schemeClr val="tx1"/>
            </a:solidFill>
          </a:endParaRPr>
        </a:p>
      </dgm:t>
    </dgm:pt>
    <dgm:pt modelId="{ABC0003F-555E-4E82-97E8-ACE94AF51D7E}" type="parTrans" cxnId="{C5974C7B-B785-4877-B723-60F1C8467719}">
      <dgm:prSet/>
      <dgm:spPr/>
      <dgm:t>
        <a:bodyPr/>
        <a:lstStyle/>
        <a:p>
          <a:endParaRPr lang="ru-RU"/>
        </a:p>
      </dgm:t>
    </dgm:pt>
    <dgm:pt modelId="{C9544B91-5760-4769-9EB8-A7F2AAFC6D65}" type="sibTrans" cxnId="{C5974C7B-B785-4877-B723-60F1C8467719}">
      <dgm:prSet/>
      <dgm:spPr/>
      <dgm:t>
        <a:bodyPr/>
        <a:lstStyle/>
        <a:p>
          <a:endParaRPr lang="ru-RU"/>
        </a:p>
      </dgm:t>
    </dgm:pt>
    <dgm:pt modelId="{0DF82CB4-47C0-44FC-9CA5-53D14F39BD77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Лексики</a:t>
          </a:r>
          <a:endParaRPr lang="ru-RU" sz="2400" dirty="0">
            <a:solidFill>
              <a:schemeClr val="tx1"/>
            </a:solidFill>
          </a:endParaRPr>
        </a:p>
      </dgm:t>
    </dgm:pt>
    <dgm:pt modelId="{1C22B2A3-D5A7-410B-8AC9-152F851B82B0}" type="parTrans" cxnId="{124097D4-2869-4876-AB2D-9800E1E0B94A}">
      <dgm:prSet/>
      <dgm:spPr/>
      <dgm:t>
        <a:bodyPr/>
        <a:lstStyle/>
        <a:p>
          <a:endParaRPr lang="ru-RU"/>
        </a:p>
      </dgm:t>
    </dgm:pt>
    <dgm:pt modelId="{36ED49E4-323D-48D1-BB42-B48425C063A5}" type="sibTrans" cxnId="{124097D4-2869-4876-AB2D-9800E1E0B94A}">
      <dgm:prSet/>
      <dgm:spPr/>
      <dgm:t>
        <a:bodyPr/>
        <a:lstStyle/>
        <a:p>
          <a:endParaRPr lang="ru-RU"/>
        </a:p>
      </dgm:t>
    </dgm:pt>
    <dgm:pt modelId="{82357063-2C43-45FD-9EB4-9794F0A51B6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Зрительного анализа и синтеза</a:t>
          </a:r>
          <a:endParaRPr lang="ru-RU" dirty="0">
            <a:solidFill>
              <a:schemeClr val="tx1"/>
            </a:solidFill>
          </a:endParaRPr>
        </a:p>
      </dgm:t>
    </dgm:pt>
    <dgm:pt modelId="{9B6B2098-CD49-4BBE-BA12-870D6B6F19C3}" type="parTrans" cxnId="{EDFFC077-414F-4CCF-871D-FD686E1A43AA}">
      <dgm:prSet/>
      <dgm:spPr/>
      <dgm:t>
        <a:bodyPr/>
        <a:lstStyle/>
        <a:p>
          <a:endParaRPr lang="ru-RU"/>
        </a:p>
      </dgm:t>
    </dgm:pt>
    <dgm:pt modelId="{5A3AB177-BF12-4973-84F1-EC20779C7F08}" type="sibTrans" cxnId="{EDFFC077-414F-4CCF-871D-FD686E1A43AA}">
      <dgm:prSet/>
      <dgm:spPr/>
      <dgm:t>
        <a:bodyPr/>
        <a:lstStyle/>
        <a:p>
          <a:endParaRPr lang="ru-RU"/>
        </a:p>
      </dgm:t>
    </dgm:pt>
    <dgm:pt modelId="{89C6C715-ED15-4B93-8347-D13EAD70272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Пространственных представлений</a:t>
          </a:r>
          <a:endParaRPr lang="ru-RU" dirty="0">
            <a:solidFill>
              <a:schemeClr val="tx1"/>
            </a:solidFill>
          </a:endParaRPr>
        </a:p>
      </dgm:t>
    </dgm:pt>
    <dgm:pt modelId="{279FE279-738C-4821-BE82-1AA09F5F807D}" type="parTrans" cxnId="{DB9D4994-DA17-44CC-AC87-171E60F09B40}">
      <dgm:prSet/>
      <dgm:spPr/>
      <dgm:t>
        <a:bodyPr/>
        <a:lstStyle/>
        <a:p>
          <a:endParaRPr lang="ru-RU"/>
        </a:p>
      </dgm:t>
    </dgm:pt>
    <dgm:pt modelId="{36583D9D-8504-4C19-8004-F4C47BFD2B33}" type="sibTrans" cxnId="{DB9D4994-DA17-44CC-AC87-171E60F09B40}">
      <dgm:prSet/>
      <dgm:spPr/>
      <dgm:t>
        <a:bodyPr/>
        <a:lstStyle/>
        <a:p>
          <a:endParaRPr lang="ru-RU"/>
        </a:p>
      </dgm:t>
    </dgm:pt>
    <dgm:pt modelId="{A569C51B-F067-47F9-BF80-E41E28DAF82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Зрительно-моторной координации</a:t>
          </a:r>
          <a:endParaRPr lang="ru-RU" dirty="0">
            <a:solidFill>
              <a:schemeClr val="tx1"/>
            </a:solidFill>
          </a:endParaRPr>
        </a:p>
      </dgm:t>
    </dgm:pt>
    <dgm:pt modelId="{E5996FCA-03DF-4744-A6CE-7C815FF91EFD}" type="parTrans" cxnId="{F2939E1E-CBF9-4086-A955-40EDBC04CCF8}">
      <dgm:prSet/>
      <dgm:spPr/>
      <dgm:t>
        <a:bodyPr/>
        <a:lstStyle/>
        <a:p>
          <a:endParaRPr lang="ru-RU"/>
        </a:p>
      </dgm:t>
    </dgm:pt>
    <dgm:pt modelId="{20681A80-4D52-4E45-9221-A3E4414466BF}" type="sibTrans" cxnId="{F2939E1E-CBF9-4086-A955-40EDBC04CCF8}">
      <dgm:prSet/>
      <dgm:spPr/>
      <dgm:t>
        <a:bodyPr/>
        <a:lstStyle/>
        <a:p>
          <a:endParaRPr lang="ru-RU"/>
        </a:p>
      </dgm:t>
    </dgm:pt>
    <dgm:pt modelId="{BA452225-011F-4EEF-8216-B0400A779F52}" type="pres">
      <dgm:prSet presAssocID="{596CB60E-6EA3-43BB-B385-5747ECFF66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1C61032-7881-4BFA-8E39-4CA86548EE74}" type="pres">
      <dgm:prSet presAssocID="{3016538E-3E72-4F56-83EC-785BDBC5AE48}" presName="root" presStyleCnt="0"/>
      <dgm:spPr/>
    </dgm:pt>
    <dgm:pt modelId="{06522AEF-70D4-4D41-B533-4750B0DC3D8A}" type="pres">
      <dgm:prSet presAssocID="{3016538E-3E72-4F56-83EC-785BDBC5AE48}" presName="rootComposite" presStyleCnt="0"/>
      <dgm:spPr/>
    </dgm:pt>
    <dgm:pt modelId="{33FF7A20-4AD6-4611-8BA4-B480B45C1C14}" type="pres">
      <dgm:prSet presAssocID="{3016538E-3E72-4F56-83EC-785BDBC5AE48}" presName="rootText" presStyleLbl="node1" presStyleIdx="0" presStyleCnt="2" custScaleX="254187" custScaleY="196765" custLinFactNeighborX="-12387" custLinFactNeighborY="-292"/>
      <dgm:spPr/>
      <dgm:t>
        <a:bodyPr/>
        <a:lstStyle/>
        <a:p>
          <a:endParaRPr lang="ru-RU"/>
        </a:p>
      </dgm:t>
    </dgm:pt>
    <dgm:pt modelId="{29042B80-39A7-47AC-92A6-D6C128DE1DD2}" type="pres">
      <dgm:prSet presAssocID="{3016538E-3E72-4F56-83EC-785BDBC5AE48}" presName="rootConnector" presStyleLbl="node1" presStyleIdx="0" presStyleCnt="2"/>
      <dgm:spPr/>
      <dgm:t>
        <a:bodyPr/>
        <a:lstStyle/>
        <a:p>
          <a:endParaRPr lang="ru-RU"/>
        </a:p>
      </dgm:t>
    </dgm:pt>
    <dgm:pt modelId="{7547BF47-FDDA-40BF-AE06-4ED9640AD6D7}" type="pres">
      <dgm:prSet presAssocID="{3016538E-3E72-4F56-83EC-785BDBC5AE48}" presName="childShape" presStyleCnt="0"/>
      <dgm:spPr/>
    </dgm:pt>
    <dgm:pt modelId="{0F2C0B3F-2B14-4954-815A-2750907A4FA9}" type="pres">
      <dgm:prSet presAssocID="{542D9415-8417-484A-B5E6-3DF785B4E975}" presName="Name13" presStyleLbl="parChTrans1D2" presStyleIdx="0" presStyleCnt="9"/>
      <dgm:spPr/>
      <dgm:t>
        <a:bodyPr/>
        <a:lstStyle/>
        <a:p>
          <a:endParaRPr lang="ru-RU"/>
        </a:p>
      </dgm:t>
    </dgm:pt>
    <dgm:pt modelId="{C60C039A-4FCB-4F7F-B7B9-3A6FCE1295B3}" type="pres">
      <dgm:prSet presAssocID="{D5311123-8E7E-4ACE-8C6A-BBB081CCBA3F}" presName="childText" presStyleLbl="bgAcc1" presStyleIdx="0" presStyleCnt="9" custScaleX="310843" custScaleY="135335" custLinFactNeighborX="-20196" custLinFactNeighborY="1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C2F4E-6D32-417B-A1C7-4C4068800AF5}" type="pres">
      <dgm:prSet presAssocID="{7F9610EE-DF97-4292-8DBF-1B5578A9A2E7}" presName="Name13" presStyleLbl="parChTrans1D2" presStyleIdx="1" presStyleCnt="9"/>
      <dgm:spPr/>
      <dgm:t>
        <a:bodyPr/>
        <a:lstStyle/>
        <a:p>
          <a:endParaRPr lang="ru-RU"/>
        </a:p>
      </dgm:t>
    </dgm:pt>
    <dgm:pt modelId="{8CF78AD3-73CE-421F-96AF-8EB6ECCD80A0}" type="pres">
      <dgm:prSet presAssocID="{EB5ACA08-1EFE-4FC6-825A-DC48CABBDB34}" presName="childText" presStyleLbl="bgAcc1" presStyleIdx="1" presStyleCnt="9" custScaleX="314314" custLinFactNeighborX="-20196" custLinFactNeighborY="5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A08AC-5626-4157-A22D-57BA500E306C}" type="pres">
      <dgm:prSet presAssocID="{ABC0003F-555E-4E82-97E8-ACE94AF51D7E}" presName="Name13" presStyleLbl="parChTrans1D2" presStyleIdx="2" presStyleCnt="9"/>
      <dgm:spPr/>
      <dgm:t>
        <a:bodyPr/>
        <a:lstStyle/>
        <a:p>
          <a:endParaRPr lang="ru-RU"/>
        </a:p>
      </dgm:t>
    </dgm:pt>
    <dgm:pt modelId="{0B68B22B-2FC1-4F45-AEB3-2583D0D00785}" type="pres">
      <dgm:prSet presAssocID="{C7225BDF-2EF1-4C1E-99B6-4BF4189A01AA}" presName="childText" presStyleLbl="bgAcc1" presStyleIdx="2" presStyleCnt="9" custScaleX="314313" custScaleY="158868" custLinFactNeighborX="-20196" custLinFactNeighborY="-1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91DB3-F161-410C-AA32-14653C7A0B03}" type="pres">
      <dgm:prSet presAssocID="{1C22B2A3-D5A7-410B-8AC9-152F851B82B0}" presName="Name13" presStyleLbl="parChTrans1D2" presStyleIdx="3" presStyleCnt="9"/>
      <dgm:spPr/>
      <dgm:t>
        <a:bodyPr/>
        <a:lstStyle/>
        <a:p>
          <a:endParaRPr lang="ru-RU"/>
        </a:p>
      </dgm:t>
    </dgm:pt>
    <dgm:pt modelId="{1B451BA3-63B2-4F86-819E-88F0DF26072A}" type="pres">
      <dgm:prSet presAssocID="{0DF82CB4-47C0-44FC-9CA5-53D14F39BD77}" presName="childText" presStyleLbl="bgAcc1" presStyleIdx="3" presStyleCnt="9" custScaleX="314313" custLinFactNeighborX="-20196" custLinFactNeighborY="14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51C4F-939D-4D0C-B3B3-175A45A644F0}" type="pres">
      <dgm:prSet presAssocID="{6F3E4B31-E577-4FBA-8D3F-537D0D4DA573}" presName="root" presStyleCnt="0"/>
      <dgm:spPr/>
    </dgm:pt>
    <dgm:pt modelId="{CCC79EBB-F777-4B84-8C77-F5BFF7F029C8}" type="pres">
      <dgm:prSet presAssocID="{6F3E4B31-E577-4FBA-8D3F-537D0D4DA573}" presName="rootComposite" presStyleCnt="0"/>
      <dgm:spPr/>
    </dgm:pt>
    <dgm:pt modelId="{B811C5D8-001D-462C-8914-A1E5EE400BF4}" type="pres">
      <dgm:prSet presAssocID="{6F3E4B31-E577-4FBA-8D3F-537D0D4DA573}" presName="rootText" presStyleLbl="node1" presStyleIdx="1" presStyleCnt="2" custScaleX="256029" custScaleY="198088"/>
      <dgm:spPr/>
      <dgm:t>
        <a:bodyPr/>
        <a:lstStyle/>
        <a:p>
          <a:endParaRPr lang="ru-RU"/>
        </a:p>
      </dgm:t>
    </dgm:pt>
    <dgm:pt modelId="{B821F9CE-81A7-4181-8C42-6B852A036ED7}" type="pres">
      <dgm:prSet presAssocID="{6F3E4B31-E577-4FBA-8D3F-537D0D4DA573}" presName="rootConnector" presStyleLbl="node1" presStyleIdx="1" presStyleCnt="2"/>
      <dgm:spPr/>
      <dgm:t>
        <a:bodyPr/>
        <a:lstStyle/>
        <a:p>
          <a:endParaRPr lang="ru-RU"/>
        </a:p>
      </dgm:t>
    </dgm:pt>
    <dgm:pt modelId="{BA7A2B15-788A-4ACC-9F51-7A27CDF0C1A7}" type="pres">
      <dgm:prSet presAssocID="{6F3E4B31-E577-4FBA-8D3F-537D0D4DA573}" presName="childShape" presStyleCnt="0"/>
      <dgm:spPr/>
    </dgm:pt>
    <dgm:pt modelId="{38CD1EF1-6D3D-41EF-AA24-1E28C6B83930}" type="pres">
      <dgm:prSet presAssocID="{D6BAA19C-45CE-40B4-A12A-C8E12FD0A3B9}" presName="Name13" presStyleLbl="parChTrans1D2" presStyleIdx="4" presStyleCnt="9"/>
      <dgm:spPr/>
      <dgm:t>
        <a:bodyPr/>
        <a:lstStyle/>
        <a:p>
          <a:endParaRPr lang="ru-RU"/>
        </a:p>
      </dgm:t>
    </dgm:pt>
    <dgm:pt modelId="{47BE600D-80E3-45A9-9434-AC81F8651715}" type="pres">
      <dgm:prSet presAssocID="{218AFFCC-7BC6-412E-8939-65A8376C6332}" presName="childText" presStyleLbl="bgAcc1" presStyleIdx="4" presStyleCnt="9" custScaleX="349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5FB7B-5AA0-469F-97ED-64D03CD952DB}" type="pres">
      <dgm:prSet presAssocID="{A21EDDCB-85BE-4C3C-9FC7-5CC019D4C5C2}" presName="Name13" presStyleLbl="parChTrans1D2" presStyleIdx="5" presStyleCnt="9"/>
      <dgm:spPr/>
      <dgm:t>
        <a:bodyPr/>
        <a:lstStyle/>
        <a:p>
          <a:endParaRPr lang="ru-RU"/>
        </a:p>
      </dgm:t>
    </dgm:pt>
    <dgm:pt modelId="{B10A92EB-E059-47CC-9E1C-6D6BB10E585F}" type="pres">
      <dgm:prSet presAssocID="{81F90C10-C553-4BBA-B316-A1813DA11C92}" presName="childText" presStyleLbl="bgAcc1" presStyleIdx="5" presStyleCnt="9" custScaleX="346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D4B9D-6234-4DAD-A454-DB46C6BFDD88}" type="pres">
      <dgm:prSet presAssocID="{9B6B2098-CD49-4BBE-BA12-870D6B6F19C3}" presName="Name13" presStyleLbl="parChTrans1D2" presStyleIdx="6" presStyleCnt="9"/>
      <dgm:spPr/>
      <dgm:t>
        <a:bodyPr/>
        <a:lstStyle/>
        <a:p>
          <a:endParaRPr lang="ru-RU"/>
        </a:p>
      </dgm:t>
    </dgm:pt>
    <dgm:pt modelId="{D3F1899C-F896-4BEF-9511-F387E00E236F}" type="pres">
      <dgm:prSet presAssocID="{82357063-2C43-45FD-9EB4-9794F0A51B6B}" presName="childText" presStyleLbl="bgAcc1" presStyleIdx="6" presStyleCnt="9" custScaleX="344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AB116-27C5-4BD7-9290-ECDED97AE894}" type="pres">
      <dgm:prSet presAssocID="{279FE279-738C-4821-BE82-1AA09F5F807D}" presName="Name13" presStyleLbl="parChTrans1D2" presStyleIdx="7" presStyleCnt="9"/>
      <dgm:spPr/>
      <dgm:t>
        <a:bodyPr/>
        <a:lstStyle/>
        <a:p>
          <a:endParaRPr lang="ru-RU"/>
        </a:p>
      </dgm:t>
    </dgm:pt>
    <dgm:pt modelId="{69FDC574-77AE-4ACF-B6B0-FD1D3B9F5372}" type="pres">
      <dgm:prSet presAssocID="{89C6C715-ED15-4B93-8347-D13EAD702729}" presName="childText" presStyleLbl="bgAcc1" presStyleIdx="7" presStyleCnt="9" custScaleX="342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EA4D6-2DD4-4D2A-A0EB-9D4F174820F7}" type="pres">
      <dgm:prSet presAssocID="{E5996FCA-03DF-4744-A6CE-7C815FF91EFD}" presName="Name13" presStyleLbl="parChTrans1D2" presStyleIdx="8" presStyleCnt="9"/>
      <dgm:spPr/>
      <dgm:t>
        <a:bodyPr/>
        <a:lstStyle/>
        <a:p>
          <a:endParaRPr lang="ru-RU"/>
        </a:p>
      </dgm:t>
    </dgm:pt>
    <dgm:pt modelId="{CCA4315B-F276-418C-BE4C-E2AB370CB872}" type="pres">
      <dgm:prSet presAssocID="{A569C51B-F067-47F9-BF80-E41E28DAF823}" presName="childText" presStyleLbl="bgAcc1" presStyleIdx="8" presStyleCnt="9" custScaleX="342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939E1E-CBF9-4086-A955-40EDBC04CCF8}" srcId="{6F3E4B31-E577-4FBA-8D3F-537D0D4DA573}" destId="{A569C51B-F067-47F9-BF80-E41E28DAF823}" srcOrd="4" destOrd="0" parTransId="{E5996FCA-03DF-4744-A6CE-7C815FF91EFD}" sibTransId="{20681A80-4D52-4E45-9221-A3E4414466BF}"/>
    <dgm:cxn modelId="{72BDE6BA-6C45-42CB-9FB9-DADA895D3EE8}" type="presOf" srcId="{D6BAA19C-45CE-40B4-A12A-C8E12FD0A3B9}" destId="{38CD1EF1-6D3D-41EF-AA24-1E28C6B83930}" srcOrd="0" destOrd="0" presId="urn:microsoft.com/office/officeart/2005/8/layout/hierarchy3"/>
    <dgm:cxn modelId="{37961C3B-B694-4E2A-88CC-B28E6F0B13D9}" type="presOf" srcId="{279FE279-738C-4821-BE82-1AA09F5F807D}" destId="{DB8AB116-27C5-4BD7-9290-ECDED97AE894}" srcOrd="0" destOrd="0" presId="urn:microsoft.com/office/officeart/2005/8/layout/hierarchy3"/>
    <dgm:cxn modelId="{C5974C7B-B785-4877-B723-60F1C8467719}" srcId="{3016538E-3E72-4F56-83EC-785BDBC5AE48}" destId="{C7225BDF-2EF1-4C1E-99B6-4BF4189A01AA}" srcOrd="2" destOrd="0" parTransId="{ABC0003F-555E-4E82-97E8-ACE94AF51D7E}" sibTransId="{C9544B91-5760-4769-9EB8-A7F2AAFC6D65}"/>
    <dgm:cxn modelId="{47587C5C-E16D-41D7-B3C3-A2B4D189A71A}" type="presOf" srcId="{C7225BDF-2EF1-4C1E-99B6-4BF4189A01AA}" destId="{0B68B22B-2FC1-4F45-AEB3-2583D0D00785}" srcOrd="0" destOrd="0" presId="urn:microsoft.com/office/officeart/2005/8/layout/hierarchy3"/>
    <dgm:cxn modelId="{D11A07DA-098D-4894-B105-9410420A75F5}" type="presOf" srcId="{A569C51B-F067-47F9-BF80-E41E28DAF823}" destId="{CCA4315B-F276-418C-BE4C-E2AB370CB872}" srcOrd="0" destOrd="0" presId="urn:microsoft.com/office/officeart/2005/8/layout/hierarchy3"/>
    <dgm:cxn modelId="{261A7551-CFF7-4C2C-A0DC-4EE99A077CF9}" type="presOf" srcId="{0DF82CB4-47C0-44FC-9CA5-53D14F39BD77}" destId="{1B451BA3-63B2-4F86-819E-88F0DF26072A}" srcOrd="0" destOrd="0" presId="urn:microsoft.com/office/officeart/2005/8/layout/hierarchy3"/>
    <dgm:cxn modelId="{48D6187E-40A1-40BA-8F7D-4E89DBDAD34F}" type="presOf" srcId="{81F90C10-C553-4BBA-B316-A1813DA11C92}" destId="{B10A92EB-E059-47CC-9E1C-6D6BB10E585F}" srcOrd="0" destOrd="0" presId="urn:microsoft.com/office/officeart/2005/8/layout/hierarchy3"/>
    <dgm:cxn modelId="{7384E1F2-D9BE-4240-859F-A7D9E3F44E83}" type="presOf" srcId="{89C6C715-ED15-4B93-8347-D13EAD702729}" destId="{69FDC574-77AE-4ACF-B6B0-FD1D3B9F5372}" srcOrd="0" destOrd="0" presId="urn:microsoft.com/office/officeart/2005/8/layout/hierarchy3"/>
    <dgm:cxn modelId="{2BB7F660-B190-40E3-BCEA-B52B620917AE}" type="presOf" srcId="{82357063-2C43-45FD-9EB4-9794F0A51B6B}" destId="{D3F1899C-F896-4BEF-9511-F387E00E236F}" srcOrd="0" destOrd="0" presId="urn:microsoft.com/office/officeart/2005/8/layout/hierarchy3"/>
    <dgm:cxn modelId="{52F85708-EA48-40CD-8BE0-BCF6882727EC}" srcId="{6F3E4B31-E577-4FBA-8D3F-537D0D4DA573}" destId="{218AFFCC-7BC6-412E-8939-65A8376C6332}" srcOrd="0" destOrd="0" parTransId="{D6BAA19C-45CE-40B4-A12A-C8E12FD0A3B9}" sibTransId="{B9EFC95E-29B0-43FC-B664-663BA73208E2}"/>
    <dgm:cxn modelId="{4560DD4A-1768-4D40-B2DF-65DEF4627C63}" srcId="{596CB60E-6EA3-43BB-B385-5747ECFF6622}" destId="{3016538E-3E72-4F56-83EC-785BDBC5AE48}" srcOrd="0" destOrd="0" parTransId="{53C793DC-3909-4FC7-B05F-C88745EF637C}" sibTransId="{C31778DF-7E21-4B24-B904-44327A4F5FE9}"/>
    <dgm:cxn modelId="{EDFFC077-414F-4CCF-871D-FD686E1A43AA}" srcId="{6F3E4B31-E577-4FBA-8D3F-537D0D4DA573}" destId="{82357063-2C43-45FD-9EB4-9794F0A51B6B}" srcOrd="2" destOrd="0" parTransId="{9B6B2098-CD49-4BBE-BA12-870D6B6F19C3}" sibTransId="{5A3AB177-BF12-4973-84F1-EC20779C7F08}"/>
    <dgm:cxn modelId="{6CEB8E10-0639-4A52-A398-422EA77AE207}" srcId="{3016538E-3E72-4F56-83EC-785BDBC5AE48}" destId="{D5311123-8E7E-4ACE-8C6A-BBB081CCBA3F}" srcOrd="0" destOrd="0" parTransId="{542D9415-8417-484A-B5E6-3DF785B4E975}" sibTransId="{57C38D0A-636F-4F5C-B996-07DE3FBFA0B1}"/>
    <dgm:cxn modelId="{56FA3D2D-D892-4EC8-8128-DA8DF598F058}" type="presOf" srcId="{542D9415-8417-484A-B5E6-3DF785B4E975}" destId="{0F2C0B3F-2B14-4954-815A-2750907A4FA9}" srcOrd="0" destOrd="0" presId="urn:microsoft.com/office/officeart/2005/8/layout/hierarchy3"/>
    <dgm:cxn modelId="{0D8450C5-3EE1-4FD3-ACF6-D6F7A88B6435}" type="presOf" srcId="{A21EDDCB-85BE-4C3C-9FC7-5CC019D4C5C2}" destId="{F815FB7B-5AA0-469F-97ED-64D03CD952DB}" srcOrd="0" destOrd="0" presId="urn:microsoft.com/office/officeart/2005/8/layout/hierarchy3"/>
    <dgm:cxn modelId="{FC438FE1-CC81-4AFC-84A8-25ECFC9C414E}" type="presOf" srcId="{218AFFCC-7BC6-412E-8939-65A8376C6332}" destId="{47BE600D-80E3-45A9-9434-AC81F8651715}" srcOrd="0" destOrd="0" presId="urn:microsoft.com/office/officeart/2005/8/layout/hierarchy3"/>
    <dgm:cxn modelId="{A8CF7DC7-4565-4D7C-B2AF-77A69E2FEF58}" type="presOf" srcId="{7F9610EE-DF97-4292-8DBF-1B5578A9A2E7}" destId="{9CDC2F4E-6D32-417B-A1C7-4C4068800AF5}" srcOrd="0" destOrd="0" presId="urn:microsoft.com/office/officeart/2005/8/layout/hierarchy3"/>
    <dgm:cxn modelId="{F624F26B-4238-4744-B588-68CB18AA109F}" type="presOf" srcId="{596CB60E-6EA3-43BB-B385-5747ECFF6622}" destId="{BA452225-011F-4EEF-8216-B0400A779F52}" srcOrd="0" destOrd="0" presId="urn:microsoft.com/office/officeart/2005/8/layout/hierarchy3"/>
    <dgm:cxn modelId="{25BDF549-524D-461A-9612-EF40313AECCF}" type="presOf" srcId="{D5311123-8E7E-4ACE-8C6A-BBB081CCBA3F}" destId="{C60C039A-4FCB-4F7F-B7B9-3A6FCE1295B3}" srcOrd="0" destOrd="0" presId="urn:microsoft.com/office/officeart/2005/8/layout/hierarchy3"/>
    <dgm:cxn modelId="{3B47B19E-A830-4882-86B1-E6A9D7D5E45B}" srcId="{3016538E-3E72-4F56-83EC-785BDBC5AE48}" destId="{EB5ACA08-1EFE-4FC6-825A-DC48CABBDB34}" srcOrd="1" destOrd="0" parTransId="{7F9610EE-DF97-4292-8DBF-1B5578A9A2E7}" sibTransId="{48A25466-E082-4219-B6F3-CFACF42C7AF7}"/>
    <dgm:cxn modelId="{305F1F76-D411-425B-8A44-463F40C96F74}" srcId="{6F3E4B31-E577-4FBA-8D3F-537D0D4DA573}" destId="{81F90C10-C553-4BBA-B316-A1813DA11C92}" srcOrd="1" destOrd="0" parTransId="{A21EDDCB-85BE-4C3C-9FC7-5CC019D4C5C2}" sibTransId="{19943407-A57B-4B02-876E-B1D65E6FBD6C}"/>
    <dgm:cxn modelId="{DE1364D1-94D3-4FC4-97E2-673B53162A5A}" type="presOf" srcId="{6F3E4B31-E577-4FBA-8D3F-537D0D4DA573}" destId="{B811C5D8-001D-462C-8914-A1E5EE400BF4}" srcOrd="0" destOrd="0" presId="urn:microsoft.com/office/officeart/2005/8/layout/hierarchy3"/>
    <dgm:cxn modelId="{1ABCC78B-7024-434B-90F9-9B34B1C56B4E}" type="presOf" srcId="{E5996FCA-03DF-4744-A6CE-7C815FF91EFD}" destId="{6B1EA4D6-2DD4-4D2A-A0EB-9D4F174820F7}" srcOrd="0" destOrd="0" presId="urn:microsoft.com/office/officeart/2005/8/layout/hierarchy3"/>
    <dgm:cxn modelId="{92ACC5C9-B034-4D17-84A4-357E82E33872}" type="presOf" srcId="{1C22B2A3-D5A7-410B-8AC9-152F851B82B0}" destId="{78191DB3-F161-410C-AA32-14653C7A0B03}" srcOrd="0" destOrd="0" presId="urn:microsoft.com/office/officeart/2005/8/layout/hierarchy3"/>
    <dgm:cxn modelId="{7E0CA7E1-9D00-4A79-8E88-446320EE06EE}" type="presOf" srcId="{3016538E-3E72-4F56-83EC-785BDBC5AE48}" destId="{29042B80-39A7-47AC-92A6-D6C128DE1DD2}" srcOrd="1" destOrd="0" presId="urn:microsoft.com/office/officeart/2005/8/layout/hierarchy3"/>
    <dgm:cxn modelId="{DB209C02-3212-4058-B61D-9555962C7001}" type="presOf" srcId="{ABC0003F-555E-4E82-97E8-ACE94AF51D7E}" destId="{395A08AC-5626-4157-A22D-57BA500E306C}" srcOrd="0" destOrd="0" presId="urn:microsoft.com/office/officeart/2005/8/layout/hierarchy3"/>
    <dgm:cxn modelId="{83B538E3-A9A6-4FC7-80B8-36342FCD2482}" type="presOf" srcId="{3016538E-3E72-4F56-83EC-785BDBC5AE48}" destId="{33FF7A20-4AD6-4611-8BA4-B480B45C1C14}" srcOrd="0" destOrd="0" presId="urn:microsoft.com/office/officeart/2005/8/layout/hierarchy3"/>
    <dgm:cxn modelId="{9F94158B-CD04-4C02-9974-CEB339B11DDB}" type="presOf" srcId="{9B6B2098-CD49-4BBE-BA12-870D6B6F19C3}" destId="{15CD4B9D-6234-4DAD-A454-DB46C6BFDD88}" srcOrd="0" destOrd="0" presId="urn:microsoft.com/office/officeart/2005/8/layout/hierarchy3"/>
    <dgm:cxn modelId="{DB9D4994-DA17-44CC-AC87-171E60F09B40}" srcId="{6F3E4B31-E577-4FBA-8D3F-537D0D4DA573}" destId="{89C6C715-ED15-4B93-8347-D13EAD702729}" srcOrd="3" destOrd="0" parTransId="{279FE279-738C-4821-BE82-1AA09F5F807D}" sibTransId="{36583D9D-8504-4C19-8004-F4C47BFD2B33}"/>
    <dgm:cxn modelId="{124097D4-2869-4876-AB2D-9800E1E0B94A}" srcId="{3016538E-3E72-4F56-83EC-785BDBC5AE48}" destId="{0DF82CB4-47C0-44FC-9CA5-53D14F39BD77}" srcOrd="3" destOrd="0" parTransId="{1C22B2A3-D5A7-410B-8AC9-152F851B82B0}" sibTransId="{36ED49E4-323D-48D1-BB42-B48425C063A5}"/>
    <dgm:cxn modelId="{B7361AED-1DF0-4499-BC06-E231C7624E64}" type="presOf" srcId="{6F3E4B31-E577-4FBA-8D3F-537D0D4DA573}" destId="{B821F9CE-81A7-4181-8C42-6B852A036ED7}" srcOrd="1" destOrd="0" presId="urn:microsoft.com/office/officeart/2005/8/layout/hierarchy3"/>
    <dgm:cxn modelId="{EC3D398E-FF0E-49EF-BA83-4E121E74C2FF}" type="presOf" srcId="{EB5ACA08-1EFE-4FC6-825A-DC48CABBDB34}" destId="{8CF78AD3-73CE-421F-96AF-8EB6ECCD80A0}" srcOrd="0" destOrd="0" presId="urn:microsoft.com/office/officeart/2005/8/layout/hierarchy3"/>
    <dgm:cxn modelId="{EDDBBD2A-76D7-4B47-A682-2D8F691B5705}" srcId="{596CB60E-6EA3-43BB-B385-5747ECFF6622}" destId="{6F3E4B31-E577-4FBA-8D3F-537D0D4DA573}" srcOrd="1" destOrd="0" parTransId="{754449AD-2396-4DB4-9A67-6FB2301A4F42}" sibTransId="{F9FB1853-3ED2-4C54-8ED7-539ABEB373EB}"/>
    <dgm:cxn modelId="{B1416612-4B2A-468B-9A91-75540443453F}" type="presParOf" srcId="{BA452225-011F-4EEF-8216-B0400A779F52}" destId="{11C61032-7881-4BFA-8E39-4CA86548EE74}" srcOrd="0" destOrd="0" presId="urn:microsoft.com/office/officeart/2005/8/layout/hierarchy3"/>
    <dgm:cxn modelId="{73376394-9ACF-413E-8990-BA3C0C56C5E9}" type="presParOf" srcId="{11C61032-7881-4BFA-8E39-4CA86548EE74}" destId="{06522AEF-70D4-4D41-B533-4750B0DC3D8A}" srcOrd="0" destOrd="0" presId="urn:microsoft.com/office/officeart/2005/8/layout/hierarchy3"/>
    <dgm:cxn modelId="{BD910AF9-EFCD-4DF4-884C-E2919FA6A99F}" type="presParOf" srcId="{06522AEF-70D4-4D41-B533-4750B0DC3D8A}" destId="{33FF7A20-4AD6-4611-8BA4-B480B45C1C14}" srcOrd="0" destOrd="0" presId="urn:microsoft.com/office/officeart/2005/8/layout/hierarchy3"/>
    <dgm:cxn modelId="{BDD17C5B-09D5-4144-9D20-29B4FB3ABB86}" type="presParOf" srcId="{06522AEF-70D4-4D41-B533-4750B0DC3D8A}" destId="{29042B80-39A7-47AC-92A6-D6C128DE1DD2}" srcOrd="1" destOrd="0" presId="urn:microsoft.com/office/officeart/2005/8/layout/hierarchy3"/>
    <dgm:cxn modelId="{D2836D2A-7F35-4A02-9625-FE835B6EB3EA}" type="presParOf" srcId="{11C61032-7881-4BFA-8E39-4CA86548EE74}" destId="{7547BF47-FDDA-40BF-AE06-4ED9640AD6D7}" srcOrd="1" destOrd="0" presId="urn:microsoft.com/office/officeart/2005/8/layout/hierarchy3"/>
    <dgm:cxn modelId="{70ED76B4-1719-4FC9-BDF0-7B26D98BEEF1}" type="presParOf" srcId="{7547BF47-FDDA-40BF-AE06-4ED9640AD6D7}" destId="{0F2C0B3F-2B14-4954-815A-2750907A4FA9}" srcOrd="0" destOrd="0" presId="urn:microsoft.com/office/officeart/2005/8/layout/hierarchy3"/>
    <dgm:cxn modelId="{9810AB81-AF58-4BD3-AED4-FD139055A4FE}" type="presParOf" srcId="{7547BF47-FDDA-40BF-AE06-4ED9640AD6D7}" destId="{C60C039A-4FCB-4F7F-B7B9-3A6FCE1295B3}" srcOrd="1" destOrd="0" presId="urn:microsoft.com/office/officeart/2005/8/layout/hierarchy3"/>
    <dgm:cxn modelId="{AA50BBF1-89FA-4F7A-80C1-36F4DBB8C9AD}" type="presParOf" srcId="{7547BF47-FDDA-40BF-AE06-4ED9640AD6D7}" destId="{9CDC2F4E-6D32-417B-A1C7-4C4068800AF5}" srcOrd="2" destOrd="0" presId="urn:microsoft.com/office/officeart/2005/8/layout/hierarchy3"/>
    <dgm:cxn modelId="{158CD079-D78E-42ED-8D21-5A039C9F33D3}" type="presParOf" srcId="{7547BF47-FDDA-40BF-AE06-4ED9640AD6D7}" destId="{8CF78AD3-73CE-421F-96AF-8EB6ECCD80A0}" srcOrd="3" destOrd="0" presId="urn:microsoft.com/office/officeart/2005/8/layout/hierarchy3"/>
    <dgm:cxn modelId="{5BDFF201-78CB-4146-83B6-EDD31AD46509}" type="presParOf" srcId="{7547BF47-FDDA-40BF-AE06-4ED9640AD6D7}" destId="{395A08AC-5626-4157-A22D-57BA500E306C}" srcOrd="4" destOrd="0" presId="urn:microsoft.com/office/officeart/2005/8/layout/hierarchy3"/>
    <dgm:cxn modelId="{C7FC447B-E9B0-44FA-8787-24BAC6B05124}" type="presParOf" srcId="{7547BF47-FDDA-40BF-AE06-4ED9640AD6D7}" destId="{0B68B22B-2FC1-4F45-AEB3-2583D0D00785}" srcOrd="5" destOrd="0" presId="urn:microsoft.com/office/officeart/2005/8/layout/hierarchy3"/>
    <dgm:cxn modelId="{713A2A07-186B-416C-8AC9-584F370113AC}" type="presParOf" srcId="{7547BF47-FDDA-40BF-AE06-4ED9640AD6D7}" destId="{78191DB3-F161-410C-AA32-14653C7A0B03}" srcOrd="6" destOrd="0" presId="urn:microsoft.com/office/officeart/2005/8/layout/hierarchy3"/>
    <dgm:cxn modelId="{C97922EF-1D5A-4FCC-B233-DEC7EBCCB2F9}" type="presParOf" srcId="{7547BF47-FDDA-40BF-AE06-4ED9640AD6D7}" destId="{1B451BA3-63B2-4F86-819E-88F0DF26072A}" srcOrd="7" destOrd="0" presId="urn:microsoft.com/office/officeart/2005/8/layout/hierarchy3"/>
    <dgm:cxn modelId="{ABDDB7F6-DB72-4BA6-806C-4662B8785AF4}" type="presParOf" srcId="{BA452225-011F-4EEF-8216-B0400A779F52}" destId="{46051C4F-939D-4D0C-B3B3-175A45A644F0}" srcOrd="1" destOrd="0" presId="urn:microsoft.com/office/officeart/2005/8/layout/hierarchy3"/>
    <dgm:cxn modelId="{9F367779-35FA-4951-B0FA-F4F0B62C38B5}" type="presParOf" srcId="{46051C4F-939D-4D0C-B3B3-175A45A644F0}" destId="{CCC79EBB-F777-4B84-8C77-F5BFF7F029C8}" srcOrd="0" destOrd="0" presId="urn:microsoft.com/office/officeart/2005/8/layout/hierarchy3"/>
    <dgm:cxn modelId="{37D39115-4240-4103-A576-034C3A2D4977}" type="presParOf" srcId="{CCC79EBB-F777-4B84-8C77-F5BFF7F029C8}" destId="{B811C5D8-001D-462C-8914-A1E5EE400BF4}" srcOrd="0" destOrd="0" presId="urn:microsoft.com/office/officeart/2005/8/layout/hierarchy3"/>
    <dgm:cxn modelId="{587ED40E-2AC4-4797-BE5B-E76F847AE1E6}" type="presParOf" srcId="{CCC79EBB-F777-4B84-8C77-F5BFF7F029C8}" destId="{B821F9CE-81A7-4181-8C42-6B852A036ED7}" srcOrd="1" destOrd="0" presId="urn:microsoft.com/office/officeart/2005/8/layout/hierarchy3"/>
    <dgm:cxn modelId="{F7F0F7B4-DAA1-473B-A8D9-ADB388E53D6D}" type="presParOf" srcId="{46051C4F-939D-4D0C-B3B3-175A45A644F0}" destId="{BA7A2B15-788A-4ACC-9F51-7A27CDF0C1A7}" srcOrd="1" destOrd="0" presId="urn:microsoft.com/office/officeart/2005/8/layout/hierarchy3"/>
    <dgm:cxn modelId="{A28181A7-269D-424A-9C2F-98E3CB48CA31}" type="presParOf" srcId="{BA7A2B15-788A-4ACC-9F51-7A27CDF0C1A7}" destId="{38CD1EF1-6D3D-41EF-AA24-1E28C6B83930}" srcOrd="0" destOrd="0" presId="urn:microsoft.com/office/officeart/2005/8/layout/hierarchy3"/>
    <dgm:cxn modelId="{EBF51908-9D98-414A-A358-AEEA444989AF}" type="presParOf" srcId="{BA7A2B15-788A-4ACC-9F51-7A27CDF0C1A7}" destId="{47BE600D-80E3-45A9-9434-AC81F8651715}" srcOrd="1" destOrd="0" presId="urn:microsoft.com/office/officeart/2005/8/layout/hierarchy3"/>
    <dgm:cxn modelId="{3736A3A7-B161-4C1D-A12F-5F295C530F49}" type="presParOf" srcId="{BA7A2B15-788A-4ACC-9F51-7A27CDF0C1A7}" destId="{F815FB7B-5AA0-469F-97ED-64D03CD952DB}" srcOrd="2" destOrd="0" presId="urn:microsoft.com/office/officeart/2005/8/layout/hierarchy3"/>
    <dgm:cxn modelId="{90580F7B-4529-400E-ACC7-30C61AA4C58B}" type="presParOf" srcId="{BA7A2B15-788A-4ACC-9F51-7A27CDF0C1A7}" destId="{B10A92EB-E059-47CC-9E1C-6D6BB10E585F}" srcOrd="3" destOrd="0" presId="urn:microsoft.com/office/officeart/2005/8/layout/hierarchy3"/>
    <dgm:cxn modelId="{6AAC79D9-49AC-49BB-B731-914839F4B470}" type="presParOf" srcId="{BA7A2B15-788A-4ACC-9F51-7A27CDF0C1A7}" destId="{15CD4B9D-6234-4DAD-A454-DB46C6BFDD88}" srcOrd="4" destOrd="0" presId="urn:microsoft.com/office/officeart/2005/8/layout/hierarchy3"/>
    <dgm:cxn modelId="{A87190CA-8926-4160-AD55-3CC230ADC0E7}" type="presParOf" srcId="{BA7A2B15-788A-4ACC-9F51-7A27CDF0C1A7}" destId="{D3F1899C-F896-4BEF-9511-F387E00E236F}" srcOrd="5" destOrd="0" presId="urn:microsoft.com/office/officeart/2005/8/layout/hierarchy3"/>
    <dgm:cxn modelId="{8CF77299-3833-4606-A06C-25A6CD1C1455}" type="presParOf" srcId="{BA7A2B15-788A-4ACC-9F51-7A27CDF0C1A7}" destId="{DB8AB116-27C5-4BD7-9290-ECDED97AE894}" srcOrd="6" destOrd="0" presId="urn:microsoft.com/office/officeart/2005/8/layout/hierarchy3"/>
    <dgm:cxn modelId="{6BD39704-D567-4FDE-9B57-58ACEECC565E}" type="presParOf" srcId="{BA7A2B15-788A-4ACC-9F51-7A27CDF0C1A7}" destId="{69FDC574-77AE-4ACF-B6B0-FD1D3B9F5372}" srcOrd="7" destOrd="0" presId="urn:microsoft.com/office/officeart/2005/8/layout/hierarchy3"/>
    <dgm:cxn modelId="{1EDA5D38-1BF4-4160-A6B2-C67DA5B72FA2}" type="presParOf" srcId="{BA7A2B15-788A-4ACC-9F51-7A27CDF0C1A7}" destId="{6B1EA4D6-2DD4-4D2A-A0EB-9D4F174820F7}" srcOrd="8" destOrd="0" presId="urn:microsoft.com/office/officeart/2005/8/layout/hierarchy3"/>
    <dgm:cxn modelId="{1A969C14-45BE-48A5-86C7-FF9F13682E3B}" type="presParOf" srcId="{BA7A2B15-788A-4ACC-9F51-7A27CDF0C1A7}" destId="{CCA4315B-F276-418C-BE4C-E2AB370CB87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7F1654-3C0C-46BC-9B9B-832C50AB8E3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68205-8EC5-4443-A0A3-38D49940C176}">
      <dgm:prSet phldrT="[Текст]"/>
      <dgm:spPr/>
      <dgm:t>
        <a:bodyPr/>
        <a:lstStyle/>
        <a:p>
          <a:r>
            <a:rPr lang="ru-RU" dirty="0" err="1" smtClean="0"/>
            <a:t>Дисграфия</a:t>
          </a:r>
          <a:r>
            <a:rPr lang="ru-RU" dirty="0" smtClean="0"/>
            <a:t>, обусловленная расстройством </a:t>
          </a:r>
          <a:r>
            <a:rPr lang="ru-RU" b="1" dirty="0" err="1" smtClean="0"/>
            <a:t>общефункциональных</a:t>
          </a:r>
          <a:r>
            <a:rPr lang="ru-RU" b="1" dirty="0" smtClean="0"/>
            <a:t> механизмов</a:t>
          </a:r>
          <a:r>
            <a:rPr lang="ru-RU" dirty="0" smtClean="0"/>
            <a:t> речевой деятельности</a:t>
          </a:r>
          <a:endParaRPr lang="ru-RU" dirty="0"/>
        </a:p>
      </dgm:t>
    </dgm:pt>
    <dgm:pt modelId="{7F846493-7383-460E-BC42-1418D123C782}" type="parTrans" cxnId="{F0F3DAE2-E606-4DFF-B850-D6EF82059195}">
      <dgm:prSet/>
      <dgm:spPr/>
      <dgm:t>
        <a:bodyPr/>
        <a:lstStyle/>
        <a:p>
          <a:endParaRPr lang="ru-RU"/>
        </a:p>
      </dgm:t>
    </dgm:pt>
    <dgm:pt modelId="{ADEA6657-9282-44F7-9799-1A7102FBAA29}" type="sibTrans" cxnId="{F0F3DAE2-E606-4DFF-B850-D6EF82059195}">
      <dgm:prSet/>
      <dgm:spPr/>
      <dgm:t>
        <a:bodyPr/>
        <a:lstStyle/>
        <a:p>
          <a:endParaRPr lang="ru-RU"/>
        </a:p>
      </dgm:t>
    </dgm:pt>
    <dgm:pt modelId="{FA5B5A79-4EC4-4DBE-9401-9F02D1B0E45A}">
      <dgm:prSet phldrT="[Текст]"/>
      <dgm:spPr/>
      <dgm:t>
        <a:bodyPr/>
        <a:lstStyle/>
        <a:p>
          <a:r>
            <a:rPr lang="ru-RU" dirty="0" smtClean="0"/>
            <a:t>Мышление </a:t>
          </a:r>
          <a:endParaRPr lang="ru-RU" dirty="0"/>
        </a:p>
      </dgm:t>
    </dgm:pt>
    <dgm:pt modelId="{24EB96A5-8887-4BDE-8F6D-9581A4C8708F}" type="parTrans" cxnId="{9DC98863-2C9A-4F55-A438-3428E94ADD50}">
      <dgm:prSet/>
      <dgm:spPr/>
      <dgm:t>
        <a:bodyPr/>
        <a:lstStyle/>
        <a:p>
          <a:endParaRPr lang="ru-RU"/>
        </a:p>
      </dgm:t>
    </dgm:pt>
    <dgm:pt modelId="{016B7785-4C1A-4FCD-A525-1E883F825725}" type="sibTrans" cxnId="{9DC98863-2C9A-4F55-A438-3428E94ADD50}">
      <dgm:prSet/>
      <dgm:spPr/>
      <dgm:t>
        <a:bodyPr/>
        <a:lstStyle/>
        <a:p>
          <a:endParaRPr lang="ru-RU"/>
        </a:p>
      </dgm:t>
    </dgm:pt>
    <dgm:pt modelId="{5F1DA742-D1C6-4E6F-9827-4AB2D4D6ACAB}">
      <dgm:prSet phldrT="[Текст]"/>
      <dgm:spPr/>
      <dgm:t>
        <a:bodyPr/>
        <a:lstStyle/>
        <a:p>
          <a:r>
            <a:rPr lang="ru-RU" dirty="0" smtClean="0"/>
            <a:t>Восприятие</a:t>
          </a:r>
          <a:endParaRPr lang="ru-RU" dirty="0"/>
        </a:p>
      </dgm:t>
    </dgm:pt>
    <dgm:pt modelId="{3F23ABCC-1BDC-4385-94B9-3627381AACAD}" type="parTrans" cxnId="{2B0ADFD8-0256-434B-8FFC-93CBC2FFA9D9}">
      <dgm:prSet/>
      <dgm:spPr/>
      <dgm:t>
        <a:bodyPr/>
        <a:lstStyle/>
        <a:p>
          <a:endParaRPr lang="ru-RU"/>
        </a:p>
      </dgm:t>
    </dgm:pt>
    <dgm:pt modelId="{84129FD2-04F7-4059-9A99-7C526A727A19}" type="sibTrans" cxnId="{2B0ADFD8-0256-434B-8FFC-93CBC2FFA9D9}">
      <dgm:prSet/>
      <dgm:spPr/>
      <dgm:t>
        <a:bodyPr/>
        <a:lstStyle/>
        <a:p>
          <a:endParaRPr lang="ru-RU"/>
        </a:p>
      </dgm:t>
    </dgm:pt>
    <dgm:pt modelId="{32075E76-D521-4B9B-B13F-8267E436658A}">
      <dgm:prSet phldrT="[Текст]"/>
      <dgm:spPr/>
      <dgm:t>
        <a:bodyPr/>
        <a:lstStyle/>
        <a:p>
          <a:r>
            <a:rPr lang="ru-RU" dirty="0" smtClean="0"/>
            <a:t>Память</a:t>
          </a:r>
          <a:endParaRPr lang="ru-RU" dirty="0"/>
        </a:p>
      </dgm:t>
    </dgm:pt>
    <dgm:pt modelId="{D6A416D4-2129-438C-A1E8-1E43C3398153}" type="parTrans" cxnId="{14D4FCB9-11FE-4BBD-86EE-7FC6C20A49BC}">
      <dgm:prSet/>
      <dgm:spPr/>
      <dgm:t>
        <a:bodyPr/>
        <a:lstStyle/>
        <a:p>
          <a:endParaRPr lang="ru-RU"/>
        </a:p>
      </dgm:t>
    </dgm:pt>
    <dgm:pt modelId="{1B08BB47-5ECE-4565-AE68-60D037902423}" type="sibTrans" cxnId="{14D4FCB9-11FE-4BBD-86EE-7FC6C20A49BC}">
      <dgm:prSet/>
      <dgm:spPr/>
      <dgm:t>
        <a:bodyPr/>
        <a:lstStyle/>
        <a:p>
          <a:endParaRPr lang="ru-RU"/>
        </a:p>
      </dgm:t>
    </dgm:pt>
    <dgm:pt modelId="{B3063BF6-66BE-4624-A644-3817F9B228A4}">
      <dgm:prSet phldrT="[Текст]"/>
      <dgm:spPr/>
      <dgm:t>
        <a:bodyPr/>
        <a:lstStyle/>
        <a:p>
          <a:r>
            <a:rPr lang="ru-RU" dirty="0" smtClean="0"/>
            <a:t>Внимание</a:t>
          </a:r>
          <a:endParaRPr lang="ru-RU" dirty="0"/>
        </a:p>
      </dgm:t>
    </dgm:pt>
    <dgm:pt modelId="{869E398C-FD86-451B-ADF2-63534FD22C87}" type="parTrans" cxnId="{A6AA8342-3656-4212-8AFF-0831E10726BA}">
      <dgm:prSet/>
      <dgm:spPr/>
      <dgm:t>
        <a:bodyPr/>
        <a:lstStyle/>
        <a:p>
          <a:endParaRPr lang="ru-RU"/>
        </a:p>
      </dgm:t>
    </dgm:pt>
    <dgm:pt modelId="{62336A2B-A8ED-4161-BBE6-BD5D699551FA}" type="sibTrans" cxnId="{A6AA8342-3656-4212-8AFF-0831E10726BA}">
      <dgm:prSet/>
      <dgm:spPr/>
      <dgm:t>
        <a:bodyPr/>
        <a:lstStyle/>
        <a:p>
          <a:endParaRPr lang="ru-RU"/>
        </a:p>
      </dgm:t>
    </dgm:pt>
    <dgm:pt modelId="{DC9FA328-323A-49C1-AAEC-46A032621A9D}" type="pres">
      <dgm:prSet presAssocID="{597F1654-3C0C-46BC-9B9B-832C50AB8E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35BAF0-0C93-490B-8F9B-F7A5A1C45BFA}" type="pres">
      <dgm:prSet presAssocID="{A6468205-8EC5-4443-A0A3-38D49940C176}" presName="hierRoot1" presStyleCnt="0"/>
      <dgm:spPr/>
    </dgm:pt>
    <dgm:pt modelId="{B7FBEF15-0CD7-4DB1-8623-F0F18ED0B71D}" type="pres">
      <dgm:prSet presAssocID="{A6468205-8EC5-4443-A0A3-38D49940C176}" presName="composite" presStyleCnt="0"/>
      <dgm:spPr/>
    </dgm:pt>
    <dgm:pt modelId="{8EF77B97-4BFC-410D-B5CF-2A14216406D9}" type="pres">
      <dgm:prSet presAssocID="{A6468205-8EC5-4443-A0A3-38D49940C176}" presName="background" presStyleLbl="node0" presStyleIdx="0" presStyleCnt="1"/>
      <dgm:spPr/>
    </dgm:pt>
    <dgm:pt modelId="{610DE042-3083-44B6-B40E-7A78DADA7881}" type="pres">
      <dgm:prSet presAssocID="{A6468205-8EC5-4443-A0A3-38D49940C176}" presName="text" presStyleLbl="fgAcc0" presStyleIdx="0" presStyleCnt="1" custScaleX="370218" custLinFactNeighborX="1323" custLinFactNeighborY="-56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998CDC-2715-4C6F-8818-2A6C8B59A163}" type="pres">
      <dgm:prSet presAssocID="{A6468205-8EC5-4443-A0A3-38D49940C176}" presName="hierChild2" presStyleCnt="0"/>
      <dgm:spPr/>
    </dgm:pt>
    <dgm:pt modelId="{0961C55E-975A-4DC9-96DE-72F9307BD333}" type="pres">
      <dgm:prSet presAssocID="{24EB96A5-8887-4BDE-8F6D-9581A4C8708F}" presName="Name10" presStyleLbl="parChTrans1D2" presStyleIdx="0" presStyleCnt="4"/>
      <dgm:spPr/>
      <dgm:t>
        <a:bodyPr/>
        <a:lstStyle/>
        <a:p>
          <a:endParaRPr lang="ru-RU"/>
        </a:p>
      </dgm:t>
    </dgm:pt>
    <dgm:pt modelId="{C1ADDA96-F05B-4E6E-AE94-C70CEC51CE23}" type="pres">
      <dgm:prSet presAssocID="{FA5B5A79-4EC4-4DBE-9401-9F02D1B0E45A}" presName="hierRoot2" presStyleCnt="0"/>
      <dgm:spPr/>
    </dgm:pt>
    <dgm:pt modelId="{EF09D140-79CF-4F53-A061-38FAB703AB52}" type="pres">
      <dgm:prSet presAssocID="{FA5B5A79-4EC4-4DBE-9401-9F02D1B0E45A}" presName="composite2" presStyleCnt="0"/>
      <dgm:spPr/>
    </dgm:pt>
    <dgm:pt modelId="{4E1B69F8-84FD-42FD-A9A2-F7DF48AB61A4}" type="pres">
      <dgm:prSet presAssocID="{FA5B5A79-4EC4-4DBE-9401-9F02D1B0E45A}" presName="background2" presStyleLbl="node2" presStyleIdx="0" presStyleCnt="4"/>
      <dgm:spPr/>
    </dgm:pt>
    <dgm:pt modelId="{02EBD532-11D7-4126-BA04-37B0410DCDAE}" type="pres">
      <dgm:prSet presAssocID="{FA5B5A79-4EC4-4DBE-9401-9F02D1B0E45A}" presName="text2" presStyleLbl="fgAcc2" presStyleIdx="0" presStyleCnt="4" custLinFactNeighborX="-2549" custLinFactNeighborY="-18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EFDE7A-BA1E-4C2E-9D69-08938B09B7B1}" type="pres">
      <dgm:prSet presAssocID="{FA5B5A79-4EC4-4DBE-9401-9F02D1B0E45A}" presName="hierChild3" presStyleCnt="0"/>
      <dgm:spPr/>
    </dgm:pt>
    <dgm:pt modelId="{CF89CC3B-690E-43D4-A5AB-5E2895D36E87}" type="pres">
      <dgm:prSet presAssocID="{3F23ABCC-1BDC-4385-94B9-3627381AACA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9AE49681-26D9-440C-AB01-3010CE60085D}" type="pres">
      <dgm:prSet presAssocID="{5F1DA742-D1C6-4E6F-9827-4AB2D4D6ACAB}" presName="hierRoot2" presStyleCnt="0"/>
      <dgm:spPr/>
    </dgm:pt>
    <dgm:pt modelId="{C902EBF9-EA24-4B83-A2C2-E432C4036254}" type="pres">
      <dgm:prSet presAssocID="{5F1DA742-D1C6-4E6F-9827-4AB2D4D6ACAB}" presName="composite2" presStyleCnt="0"/>
      <dgm:spPr/>
    </dgm:pt>
    <dgm:pt modelId="{8409E4A3-8160-4A95-B479-94B62DC0464B}" type="pres">
      <dgm:prSet presAssocID="{5F1DA742-D1C6-4E6F-9827-4AB2D4D6ACAB}" presName="background2" presStyleLbl="node2" presStyleIdx="1" presStyleCnt="4"/>
      <dgm:spPr/>
    </dgm:pt>
    <dgm:pt modelId="{09E295C5-6F73-44E2-99C0-48761E88F262}" type="pres">
      <dgm:prSet presAssocID="{5F1DA742-D1C6-4E6F-9827-4AB2D4D6ACAB}" presName="text2" presStyleLbl="fgAcc2" presStyleIdx="1" presStyleCnt="4" custLinFactNeighborX="-1816" custLinFactNeighborY="-18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C72A54-C45A-4B1E-AF0E-C20FFD09ECDD}" type="pres">
      <dgm:prSet presAssocID="{5F1DA742-D1C6-4E6F-9827-4AB2D4D6ACAB}" presName="hierChild3" presStyleCnt="0"/>
      <dgm:spPr/>
    </dgm:pt>
    <dgm:pt modelId="{2094285C-20A3-47D5-A161-5043799E0DDC}" type="pres">
      <dgm:prSet presAssocID="{D6A416D4-2129-438C-A1E8-1E43C3398153}" presName="Name10" presStyleLbl="parChTrans1D2" presStyleIdx="2" presStyleCnt="4"/>
      <dgm:spPr/>
      <dgm:t>
        <a:bodyPr/>
        <a:lstStyle/>
        <a:p>
          <a:endParaRPr lang="ru-RU"/>
        </a:p>
      </dgm:t>
    </dgm:pt>
    <dgm:pt modelId="{FDB8EFDE-E5ED-4542-B112-74F2DB06C88C}" type="pres">
      <dgm:prSet presAssocID="{32075E76-D521-4B9B-B13F-8267E436658A}" presName="hierRoot2" presStyleCnt="0"/>
      <dgm:spPr/>
    </dgm:pt>
    <dgm:pt modelId="{86AF3060-E702-4BF0-8890-876A19BA38A1}" type="pres">
      <dgm:prSet presAssocID="{32075E76-D521-4B9B-B13F-8267E436658A}" presName="composite2" presStyleCnt="0"/>
      <dgm:spPr/>
    </dgm:pt>
    <dgm:pt modelId="{B8CA0F80-7AB1-49A8-8B2B-9F3728EDDED8}" type="pres">
      <dgm:prSet presAssocID="{32075E76-D521-4B9B-B13F-8267E436658A}" presName="background2" presStyleLbl="node2" presStyleIdx="2" presStyleCnt="4"/>
      <dgm:spPr/>
    </dgm:pt>
    <dgm:pt modelId="{B53CBABB-A8D8-43DB-AC19-5F2A59C62EDE}" type="pres">
      <dgm:prSet presAssocID="{32075E76-D521-4B9B-B13F-8267E436658A}" presName="text2" presStyleLbl="fgAcc2" presStyleIdx="2" presStyleCnt="4" custLinFactNeighborX="-1082" custLinFactNeighborY="-18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7D0556-D958-411E-99F2-12CE3F8A35D4}" type="pres">
      <dgm:prSet presAssocID="{32075E76-D521-4B9B-B13F-8267E436658A}" presName="hierChild3" presStyleCnt="0"/>
      <dgm:spPr/>
    </dgm:pt>
    <dgm:pt modelId="{A89E442F-1340-4B60-8A52-5A0A007C158D}" type="pres">
      <dgm:prSet presAssocID="{869E398C-FD86-451B-ADF2-63534FD22C87}" presName="Name10" presStyleLbl="parChTrans1D2" presStyleIdx="3" presStyleCnt="4"/>
      <dgm:spPr/>
      <dgm:t>
        <a:bodyPr/>
        <a:lstStyle/>
        <a:p>
          <a:endParaRPr lang="ru-RU"/>
        </a:p>
      </dgm:t>
    </dgm:pt>
    <dgm:pt modelId="{7672C166-5F04-46FA-81F1-CFB94DE4E3F4}" type="pres">
      <dgm:prSet presAssocID="{B3063BF6-66BE-4624-A644-3817F9B228A4}" presName="hierRoot2" presStyleCnt="0"/>
      <dgm:spPr/>
    </dgm:pt>
    <dgm:pt modelId="{9DB1A3AB-F599-499B-99FB-5E267EB27641}" type="pres">
      <dgm:prSet presAssocID="{B3063BF6-66BE-4624-A644-3817F9B228A4}" presName="composite2" presStyleCnt="0"/>
      <dgm:spPr/>
    </dgm:pt>
    <dgm:pt modelId="{1A715BB5-7AD5-4305-A626-7A5FDD52B0EA}" type="pres">
      <dgm:prSet presAssocID="{B3063BF6-66BE-4624-A644-3817F9B228A4}" presName="background2" presStyleLbl="node2" presStyleIdx="3" presStyleCnt="4"/>
      <dgm:spPr/>
    </dgm:pt>
    <dgm:pt modelId="{1C6FB6EB-94DB-4C05-9F88-0893E0B9B4A7}" type="pres">
      <dgm:prSet presAssocID="{B3063BF6-66BE-4624-A644-3817F9B228A4}" presName="text2" presStyleLbl="fgAcc2" presStyleIdx="3" presStyleCnt="4" custLinFactNeighborX="-348" custLinFactNeighborY="-18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FC6A9C-691A-4F83-B734-E370F01ACEFA}" type="pres">
      <dgm:prSet presAssocID="{B3063BF6-66BE-4624-A644-3817F9B228A4}" presName="hierChild3" presStyleCnt="0"/>
      <dgm:spPr/>
    </dgm:pt>
  </dgm:ptLst>
  <dgm:cxnLst>
    <dgm:cxn modelId="{EC753DEC-099B-45F4-9790-75DCA4724557}" type="presOf" srcId="{5F1DA742-D1C6-4E6F-9827-4AB2D4D6ACAB}" destId="{09E295C5-6F73-44E2-99C0-48761E88F262}" srcOrd="0" destOrd="0" presId="urn:microsoft.com/office/officeart/2005/8/layout/hierarchy1"/>
    <dgm:cxn modelId="{A6AA8342-3656-4212-8AFF-0831E10726BA}" srcId="{A6468205-8EC5-4443-A0A3-38D49940C176}" destId="{B3063BF6-66BE-4624-A644-3817F9B228A4}" srcOrd="3" destOrd="0" parTransId="{869E398C-FD86-451B-ADF2-63534FD22C87}" sibTransId="{62336A2B-A8ED-4161-BBE6-BD5D699551FA}"/>
    <dgm:cxn modelId="{F4203519-7991-4807-9423-90EC2D54F61E}" type="presOf" srcId="{FA5B5A79-4EC4-4DBE-9401-9F02D1B0E45A}" destId="{02EBD532-11D7-4126-BA04-37B0410DCDAE}" srcOrd="0" destOrd="0" presId="urn:microsoft.com/office/officeart/2005/8/layout/hierarchy1"/>
    <dgm:cxn modelId="{C9DF13A6-6655-4AE5-BDBA-94DE4362E87A}" type="presOf" srcId="{D6A416D4-2129-438C-A1E8-1E43C3398153}" destId="{2094285C-20A3-47D5-A161-5043799E0DDC}" srcOrd="0" destOrd="0" presId="urn:microsoft.com/office/officeart/2005/8/layout/hierarchy1"/>
    <dgm:cxn modelId="{9DC98863-2C9A-4F55-A438-3428E94ADD50}" srcId="{A6468205-8EC5-4443-A0A3-38D49940C176}" destId="{FA5B5A79-4EC4-4DBE-9401-9F02D1B0E45A}" srcOrd="0" destOrd="0" parTransId="{24EB96A5-8887-4BDE-8F6D-9581A4C8708F}" sibTransId="{016B7785-4C1A-4FCD-A525-1E883F825725}"/>
    <dgm:cxn modelId="{14D4FCB9-11FE-4BBD-86EE-7FC6C20A49BC}" srcId="{A6468205-8EC5-4443-A0A3-38D49940C176}" destId="{32075E76-D521-4B9B-B13F-8267E436658A}" srcOrd="2" destOrd="0" parTransId="{D6A416D4-2129-438C-A1E8-1E43C3398153}" sibTransId="{1B08BB47-5ECE-4565-AE68-60D037902423}"/>
    <dgm:cxn modelId="{F0F3DAE2-E606-4DFF-B850-D6EF82059195}" srcId="{597F1654-3C0C-46BC-9B9B-832C50AB8E32}" destId="{A6468205-8EC5-4443-A0A3-38D49940C176}" srcOrd="0" destOrd="0" parTransId="{7F846493-7383-460E-BC42-1418D123C782}" sibTransId="{ADEA6657-9282-44F7-9799-1A7102FBAA29}"/>
    <dgm:cxn modelId="{9AF1DBCF-711B-40C8-9943-2EF4DB31C455}" type="presOf" srcId="{869E398C-FD86-451B-ADF2-63534FD22C87}" destId="{A89E442F-1340-4B60-8A52-5A0A007C158D}" srcOrd="0" destOrd="0" presId="urn:microsoft.com/office/officeart/2005/8/layout/hierarchy1"/>
    <dgm:cxn modelId="{E354E5D2-F57E-4078-9E73-584BACB3A23D}" type="presOf" srcId="{597F1654-3C0C-46BC-9B9B-832C50AB8E32}" destId="{DC9FA328-323A-49C1-AAEC-46A032621A9D}" srcOrd="0" destOrd="0" presId="urn:microsoft.com/office/officeart/2005/8/layout/hierarchy1"/>
    <dgm:cxn modelId="{DFE7E501-7D0B-4569-BF0B-616173A56A6E}" type="presOf" srcId="{32075E76-D521-4B9B-B13F-8267E436658A}" destId="{B53CBABB-A8D8-43DB-AC19-5F2A59C62EDE}" srcOrd="0" destOrd="0" presId="urn:microsoft.com/office/officeart/2005/8/layout/hierarchy1"/>
    <dgm:cxn modelId="{2B0ADFD8-0256-434B-8FFC-93CBC2FFA9D9}" srcId="{A6468205-8EC5-4443-A0A3-38D49940C176}" destId="{5F1DA742-D1C6-4E6F-9827-4AB2D4D6ACAB}" srcOrd="1" destOrd="0" parTransId="{3F23ABCC-1BDC-4385-94B9-3627381AACAD}" sibTransId="{84129FD2-04F7-4059-9A99-7C526A727A19}"/>
    <dgm:cxn modelId="{FEF432BC-7CB2-4E6A-AE12-09E1144D1763}" type="presOf" srcId="{3F23ABCC-1BDC-4385-94B9-3627381AACAD}" destId="{CF89CC3B-690E-43D4-A5AB-5E2895D36E87}" srcOrd="0" destOrd="0" presId="urn:microsoft.com/office/officeart/2005/8/layout/hierarchy1"/>
    <dgm:cxn modelId="{7613BB5C-F55D-45B8-B3D6-A01C4CA21490}" type="presOf" srcId="{A6468205-8EC5-4443-A0A3-38D49940C176}" destId="{610DE042-3083-44B6-B40E-7A78DADA7881}" srcOrd="0" destOrd="0" presId="urn:microsoft.com/office/officeart/2005/8/layout/hierarchy1"/>
    <dgm:cxn modelId="{C33637CD-4B9D-4B35-BC8D-227CCD98B206}" type="presOf" srcId="{B3063BF6-66BE-4624-A644-3817F9B228A4}" destId="{1C6FB6EB-94DB-4C05-9F88-0893E0B9B4A7}" srcOrd="0" destOrd="0" presId="urn:microsoft.com/office/officeart/2005/8/layout/hierarchy1"/>
    <dgm:cxn modelId="{CACAFFC8-E4A8-42E5-9AB8-FFE64E7195BD}" type="presOf" srcId="{24EB96A5-8887-4BDE-8F6D-9581A4C8708F}" destId="{0961C55E-975A-4DC9-96DE-72F9307BD333}" srcOrd="0" destOrd="0" presId="urn:microsoft.com/office/officeart/2005/8/layout/hierarchy1"/>
    <dgm:cxn modelId="{6569D1E2-D847-4CA3-AE5C-38BDD3595E1C}" type="presParOf" srcId="{DC9FA328-323A-49C1-AAEC-46A032621A9D}" destId="{EB35BAF0-0C93-490B-8F9B-F7A5A1C45BFA}" srcOrd="0" destOrd="0" presId="urn:microsoft.com/office/officeart/2005/8/layout/hierarchy1"/>
    <dgm:cxn modelId="{AE799FCA-D64A-4ECF-AE81-DCE881A5F9EE}" type="presParOf" srcId="{EB35BAF0-0C93-490B-8F9B-F7A5A1C45BFA}" destId="{B7FBEF15-0CD7-4DB1-8623-F0F18ED0B71D}" srcOrd="0" destOrd="0" presId="urn:microsoft.com/office/officeart/2005/8/layout/hierarchy1"/>
    <dgm:cxn modelId="{FBB2431B-DC85-4C60-82A2-CB441CED17F6}" type="presParOf" srcId="{B7FBEF15-0CD7-4DB1-8623-F0F18ED0B71D}" destId="{8EF77B97-4BFC-410D-B5CF-2A14216406D9}" srcOrd="0" destOrd="0" presId="urn:microsoft.com/office/officeart/2005/8/layout/hierarchy1"/>
    <dgm:cxn modelId="{64ECE5A9-DBC1-4D89-B064-326AE85FEC68}" type="presParOf" srcId="{B7FBEF15-0CD7-4DB1-8623-F0F18ED0B71D}" destId="{610DE042-3083-44B6-B40E-7A78DADA7881}" srcOrd="1" destOrd="0" presId="urn:microsoft.com/office/officeart/2005/8/layout/hierarchy1"/>
    <dgm:cxn modelId="{F0A8D7E9-C450-4FD7-B308-9B701DD4DD16}" type="presParOf" srcId="{EB35BAF0-0C93-490B-8F9B-F7A5A1C45BFA}" destId="{69998CDC-2715-4C6F-8818-2A6C8B59A163}" srcOrd="1" destOrd="0" presId="urn:microsoft.com/office/officeart/2005/8/layout/hierarchy1"/>
    <dgm:cxn modelId="{5462BC57-219C-434D-ACC3-8CAA82FC683F}" type="presParOf" srcId="{69998CDC-2715-4C6F-8818-2A6C8B59A163}" destId="{0961C55E-975A-4DC9-96DE-72F9307BD333}" srcOrd="0" destOrd="0" presId="urn:microsoft.com/office/officeart/2005/8/layout/hierarchy1"/>
    <dgm:cxn modelId="{1926B853-3A5E-4BF2-91E8-03A12EB018B4}" type="presParOf" srcId="{69998CDC-2715-4C6F-8818-2A6C8B59A163}" destId="{C1ADDA96-F05B-4E6E-AE94-C70CEC51CE23}" srcOrd="1" destOrd="0" presId="urn:microsoft.com/office/officeart/2005/8/layout/hierarchy1"/>
    <dgm:cxn modelId="{9C73C9DD-1DBD-4133-AE37-305C7BE9977D}" type="presParOf" srcId="{C1ADDA96-F05B-4E6E-AE94-C70CEC51CE23}" destId="{EF09D140-79CF-4F53-A061-38FAB703AB52}" srcOrd="0" destOrd="0" presId="urn:microsoft.com/office/officeart/2005/8/layout/hierarchy1"/>
    <dgm:cxn modelId="{28C76C95-74E0-44D8-A5AC-BDAD845B2950}" type="presParOf" srcId="{EF09D140-79CF-4F53-A061-38FAB703AB52}" destId="{4E1B69F8-84FD-42FD-A9A2-F7DF48AB61A4}" srcOrd="0" destOrd="0" presId="urn:microsoft.com/office/officeart/2005/8/layout/hierarchy1"/>
    <dgm:cxn modelId="{648C1C0C-E1FB-4461-BC40-8E9C75571E4D}" type="presParOf" srcId="{EF09D140-79CF-4F53-A061-38FAB703AB52}" destId="{02EBD532-11D7-4126-BA04-37B0410DCDAE}" srcOrd="1" destOrd="0" presId="urn:microsoft.com/office/officeart/2005/8/layout/hierarchy1"/>
    <dgm:cxn modelId="{BA23D6BD-9CED-4FB3-A9CC-B18CC9A5120A}" type="presParOf" srcId="{C1ADDA96-F05B-4E6E-AE94-C70CEC51CE23}" destId="{C0EFDE7A-BA1E-4C2E-9D69-08938B09B7B1}" srcOrd="1" destOrd="0" presId="urn:microsoft.com/office/officeart/2005/8/layout/hierarchy1"/>
    <dgm:cxn modelId="{3B0D55FA-2E07-472D-8F8E-3D5381506583}" type="presParOf" srcId="{69998CDC-2715-4C6F-8818-2A6C8B59A163}" destId="{CF89CC3B-690E-43D4-A5AB-5E2895D36E87}" srcOrd="2" destOrd="0" presId="urn:microsoft.com/office/officeart/2005/8/layout/hierarchy1"/>
    <dgm:cxn modelId="{AF7F6CD9-5FDD-424F-8653-C506F1508BD0}" type="presParOf" srcId="{69998CDC-2715-4C6F-8818-2A6C8B59A163}" destId="{9AE49681-26D9-440C-AB01-3010CE60085D}" srcOrd="3" destOrd="0" presId="urn:microsoft.com/office/officeart/2005/8/layout/hierarchy1"/>
    <dgm:cxn modelId="{717874CE-F869-4B6F-8456-5263C97CF562}" type="presParOf" srcId="{9AE49681-26D9-440C-AB01-3010CE60085D}" destId="{C902EBF9-EA24-4B83-A2C2-E432C4036254}" srcOrd="0" destOrd="0" presId="urn:microsoft.com/office/officeart/2005/8/layout/hierarchy1"/>
    <dgm:cxn modelId="{23CCC6A1-6459-4389-A8FF-E63DE6BB101D}" type="presParOf" srcId="{C902EBF9-EA24-4B83-A2C2-E432C4036254}" destId="{8409E4A3-8160-4A95-B479-94B62DC0464B}" srcOrd="0" destOrd="0" presId="urn:microsoft.com/office/officeart/2005/8/layout/hierarchy1"/>
    <dgm:cxn modelId="{F6A062A1-4171-42C4-B02B-2C00BD2E3A70}" type="presParOf" srcId="{C902EBF9-EA24-4B83-A2C2-E432C4036254}" destId="{09E295C5-6F73-44E2-99C0-48761E88F262}" srcOrd="1" destOrd="0" presId="urn:microsoft.com/office/officeart/2005/8/layout/hierarchy1"/>
    <dgm:cxn modelId="{05F446E3-C23E-46D2-9990-9ACB6215641C}" type="presParOf" srcId="{9AE49681-26D9-440C-AB01-3010CE60085D}" destId="{87C72A54-C45A-4B1E-AF0E-C20FFD09ECDD}" srcOrd="1" destOrd="0" presId="urn:microsoft.com/office/officeart/2005/8/layout/hierarchy1"/>
    <dgm:cxn modelId="{9306B6FF-82EB-4F5C-B696-C4D3627F91E1}" type="presParOf" srcId="{69998CDC-2715-4C6F-8818-2A6C8B59A163}" destId="{2094285C-20A3-47D5-A161-5043799E0DDC}" srcOrd="4" destOrd="0" presId="urn:microsoft.com/office/officeart/2005/8/layout/hierarchy1"/>
    <dgm:cxn modelId="{25B210E5-2DAF-4472-A1E8-7996105756B3}" type="presParOf" srcId="{69998CDC-2715-4C6F-8818-2A6C8B59A163}" destId="{FDB8EFDE-E5ED-4542-B112-74F2DB06C88C}" srcOrd="5" destOrd="0" presId="urn:microsoft.com/office/officeart/2005/8/layout/hierarchy1"/>
    <dgm:cxn modelId="{0F9A75C7-8401-4F5E-BC39-3C4303E407E3}" type="presParOf" srcId="{FDB8EFDE-E5ED-4542-B112-74F2DB06C88C}" destId="{86AF3060-E702-4BF0-8890-876A19BA38A1}" srcOrd="0" destOrd="0" presId="urn:microsoft.com/office/officeart/2005/8/layout/hierarchy1"/>
    <dgm:cxn modelId="{5FF600CC-DCDF-41D0-8BEE-12288C7424C4}" type="presParOf" srcId="{86AF3060-E702-4BF0-8890-876A19BA38A1}" destId="{B8CA0F80-7AB1-49A8-8B2B-9F3728EDDED8}" srcOrd="0" destOrd="0" presId="urn:microsoft.com/office/officeart/2005/8/layout/hierarchy1"/>
    <dgm:cxn modelId="{76A2CE8A-0309-4DD0-80EF-2085EAFEABEE}" type="presParOf" srcId="{86AF3060-E702-4BF0-8890-876A19BA38A1}" destId="{B53CBABB-A8D8-43DB-AC19-5F2A59C62EDE}" srcOrd="1" destOrd="0" presId="urn:microsoft.com/office/officeart/2005/8/layout/hierarchy1"/>
    <dgm:cxn modelId="{07217B98-E100-4CB9-A292-A3CD85FFB180}" type="presParOf" srcId="{FDB8EFDE-E5ED-4542-B112-74F2DB06C88C}" destId="{5A7D0556-D958-411E-99F2-12CE3F8A35D4}" srcOrd="1" destOrd="0" presId="urn:microsoft.com/office/officeart/2005/8/layout/hierarchy1"/>
    <dgm:cxn modelId="{B944504E-E089-4B1C-A146-D84982909127}" type="presParOf" srcId="{69998CDC-2715-4C6F-8818-2A6C8B59A163}" destId="{A89E442F-1340-4B60-8A52-5A0A007C158D}" srcOrd="6" destOrd="0" presId="urn:microsoft.com/office/officeart/2005/8/layout/hierarchy1"/>
    <dgm:cxn modelId="{9DBA80DF-4447-425A-923A-6B5F64E15B9D}" type="presParOf" srcId="{69998CDC-2715-4C6F-8818-2A6C8B59A163}" destId="{7672C166-5F04-46FA-81F1-CFB94DE4E3F4}" srcOrd="7" destOrd="0" presId="urn:microsoft.com/office/officeart/2005/8/layout/hierarchy1"/>
    <dgm:cxn modelId="{32D18A74-4CC0-4262-997C-5FF939C8C269}" type="presParOf" srcId="{7672C166-5F04-46FA-81F1-CFB94DE4E3F4}" destId="{9DB1A3AB-F599-499B-99FB-5E267EB27641}" srcOrd="0" destOrd="0" presId="urn:microsoft.com/office/officeart/2005/8/layout/hierarchy1"/>
    <dgm:cxn modelId="{02D25170-68A7-4C5A-97FA-F8AB51D9F0C4}" type="presParOf" srcId="{9DB1A3AB-F599-499B-99FB-5E267EB27641}" destId="{1A715BB5-7AD5-4305-A626-7A5FDD52B0EA}" srcOrd="0" destOrd="0" presId="urn:microsoft.com/office/officeart/2005/8/layout/hierarchy1"/>
    <dgm:cxn modelId="{ADF55C67-A697-45B1-92F8-C03EC839D66A}" type="presParOf" srcId="{9DB1A3AB-F599-499B-99FB-5E267EB27641}" destId="{1C6FB6EB-94DB-4C05-9F88-0893E0B9B4A7}" srcOrd="1" destOrd="0" presId="urn:microsoft.com/office/officeart/2005/8/layout/hierarchy1"/>
    <dgm:cxn modelId="{9B276887-1FCE-460F-99A1-E1D2D91FBC3D}" type="presParOf" srcId="{7672C166-5F04-46FA-81F1-CFB94DE4E3F4}" destId="{EAFC6A9C-691A-4F83-B734-E370F01ACE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BEB9DE-E36E-4FF9-91E1-BE0BAE03AB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7741C5-29FA-461E-97C4-9267BF3F16E8}">
      <dgm:prSet phldrT="[Текст]" custT="1"/>
      <dgm:spPr/>
      <dgm:t>
        <a:bodyPr/>
        <a:lstStyle/>
        <a:p>
          <a:r>
            <a:rPr lang="ru-RU" sz="2000" dirty="0" smtClean="0"/>
            <a:t>При </a:t>
          </a:r>
          <a:r>
            <a:rPr lang="ru-RU" sz="2000" dirty="0" err="1" smtClean="0"/>
            <a:t>дисграфии</a:t>
          </a:r>
          <a:r>
            <a:rPr lang="ru-RU" sz="2000" dirty="0" smtClean="0"/>
            <a:t> нарушаются </a:t>
          </a:r>
          <a:r>
            <a:rPr lang="ru-RU" sz="2000" b="1" dirty="0" smtClean="0"/>
            <a:t>специфические операции продуцирования письма</a:t>
          </a:r>
          <a:endParaRPr lang="ru-RU" sz="2000" b="1" dirty="0"/>
        </a:p>
      </dgm:t>
    </dgm:pt>
    <dgm:pt modelId="{74277BDE-741D-4E3A-AE19-1944C0B791D2}" type="parTrans" cxnId="{A3689554-1B34-44C2-B6E7-74546318B798}">
      <dgm:prSet/>
      <dgm:spPr/>
      <dgm:t>
        <a:bodyPr/>
        <a:lstStyle/>
        <a:p>
          <a:endParaRPr lang="ru-RU"/>
        </a:p>
      </dgm:t>
    </dgm:pt>
    <dgm:pt modelId="{F93CEFC0-C663-4F43-9B83-B41969A3C5F4}" type="sibTrans" cxnId="{A3689554-1B34-44C2-B6E7-74546318B798}">
      <dgm:prSet/>
      <dgm:spPr/>
      <dgm:t>
        <a:bodyPr/>
        <a:lstStyle/>
        <a:p>
          <a:endParaRPr lang="ru-RU"/>
        </a:p>
      </dgm:t>
    </dgm:pt>
    <dgm:pt modelId="{7A04F5A7-6CEF-415B-A903-229B37657631}">
      <dgm:prSet phldrT="[Текст]" custT="1"/>
      <dgm:spPr/>
      <dgm:t>
        <a:bodyPr vert="vert270"/>
        <a:lstStyle/>
        <a:p>
          <a:r>
            <a:rPr lang="ru-RU" sz="2000" dirty="0" smtClean="0"/>
            <a:t>Анализ предложений на слова</a:t>
          </a:r>
          <a:endParaRPr lang="ru-RU" sz="2000" dirty="0"/>
        </a:p>
      </dgm:t>
    </dgm:pt>
    <dgm:pt modelId="{99FD3951-BD1D-4B12-9CED-EFCB87085F14}" type="parTrans" cxnId="{8244B33C-B54C-44C3-B5FB-481600AB7B28}">
      <dgm:prSet/>
      <dgm:spPr/>
      <dgm:t>
        <a:bodyPr/>
        <a:lstStyle/>
        <a:p>
          <a:endParaRPr lang="ru-RU"/>
        </a:p>
      </dgm:t>
    </dgm:pt>
    <dgm:pt modelId="{8D5AB062-51FC-42AA-912F-340451144400}" type="sibTrans" cxnId="{8244B33C-B54C-44C3-B5FB-481600AB7B28}">
      <dgm:prSet/>
      <dgm:spPr/>
      <dgm:t>
        <a:bodyPr/>
        <a:lstStyle/>
        <a:p>
          <a:endParaRPr lang="ru-RU"/>
        </a:p>
      </dgm:t>
    </dgm:pt>
    <dgm:pt modelId="{F2AF9102-A322-4471-873C-47751C3C82CC}">
      <dgm:prSet phldrT="[Текст]" custT="1"/>
      <dgm:spPr/>
      <dgm:t>
        <a:bodyPr vert="vert270"/>
        <a:lstStyle/>
        <a:p>
          <a:r>
            <a:rPr lang="ru-RU" sz="2000" dirty="0" smtClean="0"/>
            <a:t>Слоговой анализ и синтез</a:t>
          </a:r>
          <a:endParaRPr lang="ru-RU" sz="2000" dirty="0"/>
        </a:p>
      </dgm:t>
    </dgm:pt>
    <dgm:pt modelId="{7B283D17-C933-4FA2-9302-66389E84787D}" type="parTrans" cxnId="{6BF609E8-8C13-445E-8179-701BA99E7D80}">
      <dgm:prSet/>
      <dgm:spPr/>
      <dgm:t>
        <a:bodyPr/>
        <a:lstStyle/>
        <a:p>
          <a:endParaRPr lang="ru-RU"/>
        </a:p>
      </dgm:t>
    </dgm:pt>
    <dgm:pt modelId="{60B50981-AC0C-4713-8850-F078A1509B73}" type="sibTrans" cxnId="{6BF609E8-8C13-445E-8179-701BA99E7D80}">
      <dgm:prSet/>
      <dgm:spPr/>
      <dgm:t>
        <a:bodyPr/>
        <a:lstStyle/>
        <a:p>
          <a:endParaRPr lang="ru-RU"/>
        </a:p>
      </dgm:t>
    </dgm:pt>
    <dgm:pt modelId="{DF54940B-B606-406C-B326-AF26F46777BD}">
      <dgm:prSet phldrT="[Текст]" custT="1"/>
      <dgm:spPr/>
      <dgm:t>
        <a:bodyPr vert="vert270"/>
        <a:lstStyle/>
        <a:p>
          <a:r>
            <a:rPr lang="ru-RU" sz="2000" dirty="0" smtClean="0"/>
            <a:t>Дифференциация фонем</a:t>
          </a:r>
          <a:endParaRPr lang="ru-RU" sz="2000" dirty="0"/>
        </a:p>
      </dgm:t>
    </dgm:pt>
    <dgm:pt modelId="{C85DA16C-384F-4E82-9BFA-AD04F39663D3}" type="parTrans" cxnId="{4B8A3D67-1F07-46D0-8DAA-DDC10FF034EF}">
      <dgm:prSet/>
      <dgm:spPr/>
      <dgm:t>
        <a:bodyPr/>
        <a:lstStyle/>
        <a:p>
          <a:endParaRPr lang="ru-RU"/>
        </a:p>
      </dgm:t>
    </dgm:pt>
    <dgm:pt modelId="{8B522410-E3C1-49AD-80C8-DB06F1AAE533}" type="sibTrans" cxnId="{4B8A3D67-1F07-46D0-8DAA-DDC10FF034EF}">
      <dgm:prSet/>
      <dgm:spPr/>
      <dgm:t>
        <a:bodyPr/>
        <a:lstStyle/>
        <a:p>
          <a:endParaRPr lang="ru-RU"/>
        </a:p>
      </dgm:t>
    </dgm:pt>
    <dgm:pt modelId="{553B1B68-F511-4204-82BF-3FD82E7048B9}">
      <dgm:prSet phldrT="[Текст]" custT="1"/>
      <dgm:spPr/>
      <dgm:t>
        <a:bodyPr vert="vert270"/>
        <a:lstStyle/>
        <a:p>
          <a:r>
            <a:rPr lang="ru-RU" sz="2000" dirty="0" smtClean="0"/>
            <a:t>Фонематический анализ</a:t>
          </a:r>
          <a:endParaRPr lang="ru-RU" sz="2000" dirty="0"/>
        </a:p>
      </dgm:t>
    </dgm:pt>
    <dgm:pt modelId="{02E00F59-C1E8-42D3-A785-6D586EAA1340}" type="parTrans" cxnId="{48CD0732-09ED-4069-B65E-F0DA94AB15A6}">
      <dgm:prSet/>
      <dgm:spPr/>
      <dgm:t>
        <a:bodyPr/>
        <a:lstStyle/>
        <a:p>
          <a:endParaRPr lang="ru-RU"/>
        </a:p>
      </dgm:t>
    </dgm:pt>
    <dgm:pt modelId="{17189C9D-86A2-4668-9961-557AE2E16009}" type="sibTrans" cxnId="{48CD0732-09ED-4069-B65E-F0DA94AB15A6}">
      <dgm:prSet/>
      <dgm:spPr/>
      <dgm:t>
        <a:bodyPr/>
        <a:lstStyle/>
        <a:p>
          <a:endParaRPr lang="ru-RU"/>
        </a:p>
      </dgm:t>
    </dgm:pt>
    <dgm:pt modelId="{00A3825B-CDD6-47EC-99F0-79ECDFD03E67}">
      <dgm:prSet phldrT="[Текст]" custT="1"/>
      <dgm:spPr/>
      <dgm:t>
        <a:bodyPr vert="vert270"/>
        <a:lstStyle/>
        <a:p>
          <a:r>
            <a:rPr lang="ru-RU" sz="2000" dirty="0" smtClean="0"/>
            <a:t>Перевод фонемы на уровень зрительной символики</a:t>
          </a:r>
          <a:endParaRPr lang="ru-RU" sz="2000" dirty="0"/>
        </a:p>
      </dgm:t>
    </dgm:pt>
    <dgm:pt modelId="{8AEFF17A-F7F3-45DF-A53A-4CCF620C1480}" type="parTrans" cxnId="{3CBA12DF-8D64-443B-80C9-4C68DD9847C6}">
      <dgm:prSet/>
      <dgm:spPr/>
      <dgm:t>
        <a:bodyPr/>
        <a:lstStyle/>
        <a:p>
          <a:endParaRPr lang="ru-RU"/>
        </a:p>
      </dgm:t>
    </dgm:pt>
    <dgm:pt modelId="{A54D20D8-2EE7-4810-A898-55020FE91663}" type="sibTrans" cxnId="{3CBA12DF-8D64-443B-80C9-4C68DD9847C6}">
      <dgm:prSet/>
      <dgm:spPr/>
      <dgm:t>
        <a:bodyPr/>
        <a:lstStyle/>
        <a:p>
          <a:endParaRPr lang="ru-RU"/>
        </a:p>
      </dgm:t>
    </dgm:pt>
    <dgm:pt modelId="{2F827D3F-2765-4C5C-A34D-418B20BD9A16}">
      <dgm:prSet phldrT="[Текст]" custT="1"/>
      <dgm:spPr/>
      <dgm:t>
        <a:bodyPr vert="vert270"/>
        <a:lstStyle/>
        <a:p>
          <a:r>
            <a:rPr lang="ru-RU" sz="2000" dirty="0" smtClean="0"/>
            <a:t>Зрительно-моторная координация</a:t>
          </a:r>
          <a:endParaRPr lang="ru-RU" sz="2000" dirty="0"/>
        </a:p>
      </dgm:t>
    </dgm:pt>
    <dgm:pt modelId="{8ADE320A-838B-4B2E-BFD0-6EF9F6F1F12C}" type="parTrans" cxnId="{DE74196C-8377-4452-ABF9-9B360FDB3789}">
      <dgm:prSet/>
      <dgm:spPr/>
      <dgm:t>
        <a:bodyPr/>
        <a:lstStyle/>
        <a:p>
          <a:endParaRPr lang="ru-RU"/>
        </a:p>
      </dgm:t>
    </dgm:pt>
    <dgm:pt modelId="{B3383F4F-62A0-42B5-9F4D-4F7DB1F33B80}" type="sibTrans" cxnId="{DE74196C-8377-4452-ABF9-9B360FDB3789}">
      <dgm:prSet/>
      <dgm:spPr/>
      <dgm:t>
        <a:bodyPr/>
        <a:lstStyle/>
        <a:p>
          <a:endParaRPr lang="ru-RU"/>
        </a:p>
      </dgm:t>
    </dgm:pt>
    <dgm:pt modelId="{48DA299A-123A-438A-BD4A-155A7C208AB3}">
      <dgm:prSet phldrT="[Текст]" custT="1"/>
      <dgm:spPr/>
      <dgm:t>
        <a:bodyPr vert="vert270"/>
        <a:lstStyle/>
        <a:p>
          <a:r>
            <a:rPr lang="ru-RU" sz="2000" dirty="0" smtClean="0"/>
            <a:t>Моторная реализация букв</a:t>
          </a:r>
          <a:endParaRPr lang="ru-RU" sz="2000" dirty="0"/>
        </a:p>
      </dgm:t>
    </dgm:pt>
    <dgm:pt modelId="{CC25A8C7-1D42-4BD1-9812-92881584FDB4}" type="parTrans" cxnId="{B8014BDE-571A-43B8-ABFD-3608291C1D46}">
      <dgm:prSet/>
      <dgm:spPr/>
      <dgm:t>
        <a:bodyPr/>
        <a:lstStyle/>
        <a:p>
          <a:endParaRPr lang="ru-RU"/>
        </a:p>
      </dgm:t>
    </dgm:pt>
    <dgm:pt modelId="{B713BDE7-02E4-4A6A-AD71-C8EA36B2113D}" type="sibTrans" cxnId="{B8014BDE-571A-43B8-ABFD-3608291C1D46}">
      <dgm:prSet/>
      <dgm:spPr/>
      <dgm:t>
        <a:bodyPr/>
        <a:lstStyle/>
        <a:p>
          <a:endParaRPr lang="ru-RU"/>
        </a:p>
      </dgm:t>
    </dgm:pt>
    <dgm:pt modelId="{EA12BCF2-C9E9-4725-AA2F-20E0A8981AE4}" type="pres">
      <dgm:prSet presAssocID="{E0BEB9DE-E36E-4FF9-91E1-BE0BAE03AB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1FBED8-DD21-42CE-B24D-F0A50AF5CDEB}" type="pres">
      <dgm:prSet presAssocID="{5A7741C5-29FA-461E-97C4-9267BF3F16E8}" presName="hierRoot1" presStyleCnt="0"/>
      <dgm:spPr/>
    </dgm:pt>
    <dgm:pt modelId="{F0564B6A-564F-456A-A28E-E9D84B90C661}" type="pres">
      <dgm:prSet presAssocID="{5A7741C5-29FA-461E-97C4-9267BF3F16E8}" presName="composite" presStyleCnt="0"/>
      <dgm:spPr/>
    </dgm:pt>
    <dgm:pt modelId="{F130FE53-64B9-4F92-A607-FC82E00101E8}" type="pres">
      <dgm:prSet presAssocID="{5A7741C5-29FA-461E-97C4-9267BF3F16E8}" presName="background" presStyleLbl="node0" presStyleIdx="0" presStyleCnt="1"/>
      <dgm:spPr/>
    </dgm:pt>
    <dgm:pt modelId="{06C6D595-00CF-4AAD-ABB4-7440BE5C822E}" type="pres">
      <dgm:prSet presAssocID="{5A7741C5-29FA-461E-97C4-9267BF3F16E8}" presName="text" presStyleLbl="fgAcc0" presStyleIdx="0" presStyleCnt="1" custScaleX="780261" custScaleY="145937" custLinFactY="-89002" custLinFactNeighborX="1229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9E2DE5-1D7E-4C3D-B745-78340D137900}" type="pres">
      <dgm:prSet presAssocID="{5A7741C5-29FA-461E-97C4-9267BF3F16E8}" presName="hierChild2" presStyleCnt="0"/>
      <dgm:spPr/>
    </dgm:pt>
    <dgm:pt modelId="{7A3A56B0-E315-471F-806C-DABB86871134}" type="pres">
      <dgm:prSet presAssocID="{99FD3951-BD1D-4B12-9CED-EFCB87085F14}" presName="Name10" presStyleLbl="parChTrans1D2" presStyleIdx="0" presStyleCnt="7"/>
      <dgm:spPr/>
      <dgm:t>
        <a:bodyPr/>
        <a:lstStyle/>
        <a:p>
          <a:endParaRPr lang="ru-RU"/>
        </a:p>
      </dgm:t>
    </dgm:pt>
    <dgm:pt modelId="{EDC71360-947A-47EC-8766-3C9005FCD021}" type="pres">
      <dgm:prSet presAssocID="{7A04F5A7-6CEF-415B-A903-229B37657631}" presName="hierRoot2" presStyleCnt="0"/>
      <dgm:spPr/>
    </dgm:pt>
    <dgm:pt modelId="{A082EC91-BC73-4CDE-9E64-0BA785CF9D0D}" type="pres">
      <dgm:prSet presAssocID="{7A04F5A7-6CEF-415B-A903-229B37657631}" presName="composite2" presStyleCnt="0"/>
      <dgm:spPr/>
    </dgm:pt>
    <dgm:pt modelId="{71D0A163-5BCB-4995-B563-025B105DD912}" type="pres">
      <dgm:prSet presAssocID="{7A04F5A7-6CEF-415B-A903-229B37657631}" presName="background2" presStyleLbl="node2" presStyleIdx="0" presStyleCnt="7"/>
      <dgm:spPr/>
    </dgm:pt>
    <dgm:pt modelId="{B78AA978-8DB8-426E-87BE-5F869560BF5C}" type="pres">
      <dgm:prSet presAssocID="{7A04F5A7-6CEF-415B-A903-229B37657631}" presName="text2" presStyleLbl="fgAcc2" presStyleIdx="0" presStyleCnt="7" custScaleY="4898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3EBECF-603A-44FD-BD0E-26568D4AA137}" type="pres">
      <dgm:prSet presAssocID="{7A04F5A7-6CEF-415B-A903-229B37657631}" presName="hierChild3" presStyleCnt="0"/>
      <dgm:spPr/>
    </dgm:pt>
    <dgm:pt modelId="{460CC945-8224-44EC-9D0D-1A5472B7232A}" type="pres">
      <dgm:prSet presAssocID="{7B283D17-C933-4FA2-9302-66389E84787D}" presName="Name10" presStyleLbl="parChTrans1D2" presStyleIdx="1" presStyleCnt="7"/>
      <dgm:spPr/>
      <dgm:t>
        <a:bodyPr/>
        <a:lstStyle/>
        <a:p>
          <a:endParaRPr lang="ru-RU"/>
        </a:p>
      </dgm:t>
    </dgm:pt>
    <dgm:pt modelId="{606CC2A0-E126-4984-AB91-905296D228EC}" type="pres">
      <dgm:prSet presAssocID="{F2AF9102-A322-4471-873C-47751C3C82CC}" presName="hierRoot2" presStyleCnt="0"/>
      <dgm:spPr/>
    </dgm:pt>
    <dgm:pt modelId="{7B2BBDDD-6A90-4870-8305-5656AC445A4D}" type="pres">
      <dgm:prSet presAssocID="{F2AF9102-A322-4471-873C-47751C3C82CC}" presName="composite2" presStyleCnt="0"/>
      <dgm:spPr/>
    </dgm:pt>
    <dgm:pt modelId="{29731FD5-8AEC-4276-9B87-4D8281768D8A}" type="pres">
      <dgm:prSet presAssocID="{F2AF9102-A322-4471-873C-47751C3C82CC}" presName="background2" presStyleLbl="node2" presStyleIdx="1" presStyleCnt="7"/>
      <dgm:spPr/>
    </dgm:pt>
    <dgm:pt modelId="{2AABE7A5-E30B-48B0-98B6-49B82D46CFC3}" type="pres">
      <dgm:prSet presAssocID="{F2AF9102-A322-4471-873C-47751C3C82CC}" presName="text2" presStyleLbl="fgAcc2" presStyleIdx="1" presStyleCnt="7" custScaleY="4898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D0DE48-373A-484D-B7E4-2F72A5AFC929}" type="pres">
      <dgm:prSet presAssocID="{F2AF9102-A322-4471-873C-47751C3C82CC}" presName="hierChild3" presStyleCnt="0"/>
      <dgm:spPr/>
    </dgm:pt>
    <dgm:pt modelId="{12D24677-6301-4366-98B0-D70964B9C1DA}" type="pres">
      <dgm:prSet presAssocID="{C85DA16C-384F-4E82-9BFA-AD04F39663D3}" presName="Name10" presStyleLbl="parChTrans1D2" presStyleIdx="2" presStyleCnt="7"/>
      <dgm:spPr/>
      <dgm:t>
        <a:bodyPr/>
        <a:lstStyle/>
        <a:p>
          <a:endParaRPr lang="ru-RU"/>
        </a:p>
      </dgm:t>
    </dgm:pt>
    <dgm:pt modelId="{6311D72F-1DEF-46EB-8DEB-6F47C8E7A553}" type="pres">
      <dgm:prSet presAssocID="{DF54940B-B606-406C-B326-AF26F46777BD}" presName="hierRoot2" presStyleCnt="0"/>
      <dgm:spPr/>
    </dgm:pt>
    <dgm:pt modelId="{DE315493-41E2-47DE-8F3D-49287D3791EE}" type="pres">
      <dgm:prSet presAssocID="{DF54940B-B606-406C-B326-AF26F46777BD}" presName="composite2" presStyleCnt="0"/>
      <dgm:spPr/>
    </dgm:pt>
    <dgm:pt modelId="{16055AC2-EB52-49A0-92BF-5FFC0AF35444}" type="pres">
      <dgm:prSet presAssocID="{DF54940B-B606-406C-B326-AF26F46777BD}" presName="background2" presStyleLbl="node2" presStyleIdx="2" presStyleCnt="7"/>
      <dgm:spPr/>
    </dgm:pt>
    <dgm:pt modelId="{AB5CC725-FB8A-4862-97D2-5B89CA519F4B}" type="pres">
      <dgm:prSet presAssocID="{DF54940B-B606-406C-B326-AF26F46777BD}" presName="text2" presStyleLbl="fgAcc2" presStyleIdx="2" presStyleCnt="7" custScaleY="4898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19A5AD-ACB8-4186-98FC-02C32E90724A}" type="pres">
      <dgm:prSet presAssocID="{DF54940B-B606-406C-B326-AF26F46777BD}" presName="hierChild3" presStyleCnt="0"/>
      <dgm:spPr/>
    </dgm:pt>
    <dgm:pt modelId="{F6180D90-EEB4-4BF2-9742-E5162496D663}" type="pres">
      <dgm:prSet presAssocID="{02E00F59-C1E8-42D3-A785-6D586EAA1340}" presName="Name10" presStyleLbl="parChTrans1D2" presStyleIdx="3" presStyleCnt="7"/>
      <dgm:spPr/>
      <dgm:t>
        <a:bodyPr/>
        <a:lstStyle/>
        <a:p>
          <a:endParaRPr lang="ru-RU"/>
        </a:p>
      </dgm:t>
    </dgm:pt>
    <dgm:pt modelId="{F36BCDE6-A3EA-4F62-AAFF-DC7CD985AED9}" type="pres">
      <dgm:prSet presAssocID="{553B1B68-F511-4204-82BF-3FD82E7048B9}" presName="hierRoot2" presStyleCnt="0"/>
      <dgm:spPr/>
    </dgm:pt>
    <dgm:pt modelId="{2921A9C8-6E37-4CAC-97ED-DC7096EA5D63}" type="pres">
      <dgm:prSet presAssocID="{553B1B68-F511-4204-82BF-3FD82E7048B9}" presName="composite2" presStyleCnt="0"/>
      <dgm:spPr/>
    </dgm:pt>
    <dgm:pt modelId="{4F9FA469-8408-4629-8021-BCB4384B0F66}" type="pres">
      <dgm:prSet presAssocID="{553B1B68-F511-4204-82BF-3FD82E7048B9}" presName="background2" presStyleLbl="node2" presStyleIdx="3" presStyleCnt="7"/>
      <dgm:spPr/>
    </dgm:pt>
    <dgm:pt modelId="{532E00F6-03A0-4B98-BB0E-E65242C9FB54}" type="pres">
      <dgm:prSet presAssocID="{553B1B68-F511-4204-82BF-3FD82E7048B9}" presName="text2" presStyleLbl="fgAcc2" presStyleIdx="3" presStyleCnt="7" custScaleY="486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FECE97-ADCD-4AC4-B115-0BB740098B5A}" type="pres">
      <dgm:prSet presAssocID="{553B1B68-F511-4204-82BF-3FD82E7048B9}" presName="hierChild3" presStyleCnt="0"/>
      <dgm:spPr/>
    </dgm:pt>
    <dgm:pt modelId="{30284657-199E-40F0-B3BB-1A9D7F52EE57}" type="pres">
      <dgm:prSet presAssocID="{8AEFF17A-F7F3-45DF-A53A-4CCF620C1480}" presName="Name10" presStyleLbl="parChTrans1D2" presStyleIdx="4" presStyleCnt="7"/>
      <dgm:spPr/>
      <dgm:t>
        <a:bodyPr/>
        <a:lstStyle/>
        <a:p>
          <a:endParaRPr lang="ru-RU"/>
        </a:p>
      </dgm:t>
    </dgm:pt>
    <dgm:pt modelId="{7782239A-F820-4F9A-AF03-DC5F35C570F2}" type="pres">
      <dgm:prSet presAssocID="{00A3825B-CDD6-47EC-99F0-79ECDFD03E67}" presName="hierRoot2" presStyleCnt="0"/>
      <dgm:spPr/>
    </dgm:pt>
    <dgm:pt modelId="{2123E61D-196F-44B9-8579-B8C03A87F4B9}" type="pres">
      <dgm:prSet presAssocID="{00A3825B-CDD6-47EC-99F0-79ECDFD03E67}" presName="composite2" presStyleCnt="0"/>
      <dgm:spPr/>
    </dgm:pt>
    <dgm:pt modelId="{7949981B-C932-4B34-BA8E-7DB3587DA33C}" type="pres">
      <dgm:prSet presAssocID="{00A3825B-CDD6-47EC-99F0-79ECDFD03E67}" presName="background2" presStyleLbl="node2" presStyleIdx="4" presStyleCnt="7"/>
      <dgm:spPr/>
    </dgm:pt>
    <dgm:pt modelId="{88FD05D9-EAE2-4CD4-B246-BEAF0C09E3DA}" type="pres">
      <dgm:prSet presAssocID="{00A3825B-CDD6-47EC-99F0-79ECDFD03E67}" presName="text2" presStyleLbl="fgAcc2" presStyleIdx="4" presStyleCnt="7" custScaleY="4898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52D2A4-92D9-4F3B-BD9D-AF7848235A41}" type="pres">
      <dgm:prSet presAssocID="{00A3825B-CDD6-47EC-99F0-79ECDFD03E67}" presName="hierChild3" presStyleCnt="0"/>
      <dgm:spPr/>
    </dgm:pt>
    <dgm:pt modelId="{FABFBE1F-AB98-4ECB-BC04-A217626ED7B0}" type="pres">
      <dgm:prSet presAssocID="{8ADE320A-838B-4B2E-BFD0-6EF9F6F1F12C}" presName="Name10" presStyleLbl="parChTrans1D2" presStyleIdx="5" presStyleCnt="7"/>
      <dgm:spPr/>
      <dgm:t>
        <a:bodyPr/>
        <a:lstStyle/>
        <a:p>
          <a:endParaRPr lang="ru-RU"/>
        </a:p>
      </dgm:t>
    </dgm:pt>
    <dgm:pt modelId="{E4EC2145-044E-4F10-87C7-0A12A4E74D08}" type="pres">
      <dgm:prSet presAssocID="{2F827D3F-2765-4C5C-A34D-418B20BD9A16}" presName="hierRoot2" presStyleCnt="0"/>
      <dgm:spPr/>
    </dgm:pt>
    <dgm:pt modelId="{6A6B82B5-07E3-4E2F-B0F6-C1EE64BB17D3}" type="pres">
      <dgm:prSet presAssocID="{2F827D3F-2765-4C5C-A34D-418B20BD9A16}" presName="composite2" presStyleCnt="0"/>
      <dgm:spPr/>
    </dgm:pt>
    <dgm:pt modelId="{00C5F8B0-6C55-4A94-8EB5-1169C4D1A120}" type="pres">
      <dgm:prSet presAssocID="{2F827D3F-2765-4C5C-A34D-418B20BD9A16}" presName="background2" presStyleLbl="node2" presStyleIdx="5" presStyleCnt="7"/>
      <dgm:spPr/>
    </dgm:pt>
    <dgm:pt modelId="{513650BE-960B-4482-A4D2-04DB4A48DA07}" type="pres">
      <dgm:prSet presAssocID="{2F827D3F-2765-4C5C-A34D-418B20BD9A16}" presName="text2" presStyleLbl="fgAcc2" presStyleIdx="5" presStyleCnt="7" custScaleY="4898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88FF12-CFA9-4E10-A699-2426B8AF6C5E}" type="pres">
      <dgm:prSet presAssocID="{2F827D3F-2765-4C5C-A34D-418B20BD9A16}" presName="hierChild3" presStyleCnt="0"/>
      <dgm:spPr/>
    </dgm:pt>
    <dgm:pt modelId="{CC648546-85B8-46BB-9CBF-C89E548A3560}" type="pres">
      <dgm:prSet presAssocID="{CC25A8C7-1D42-4BD1-9812-92881584FDB4}" presName="Name10" presStyleLbl="parChTrans1D2" presStyleIdx="6" presStyleCnt="7"/>
      <dgm:spPr/>
      <dgm:t>
        <a:bodyPr/>
        <a:lstStyle/>
        <a:p>
          <a:endParaRPr lang="ru-RU"/>
        </a:p>
      </dgm:t>
    </dgm:pt>
    <dgm:pt modelId="{C928F6E1-5DAC-4BCD-A815-D445C688918E}" type="pres">
      <dgm:prSet presAssocID="{48DA299A-123A-438A-BD4A-155A7C208AB3}" presName="hierRoot2" presStyleCnt="0"/>
      <dgm:spPr/>
    </dgm:pt>
    <dgm:pt modelId="{DAA7AA85-6573-428F-AF6C-E1BC80D5C250}" type="pres">
      <dgm:prSet presAssocID="{48DA299A-123A-438A-BD4A-155A7C208AB3}" presName="composite2" presStyleCnt="0"/>
      <dgm:spPr/>
    </dgm:pt>
    <dgm:pt modelId="{7513CF75-F762-4D37-B93D-78C9F85FE3E5}" type="pres">
      <dgm:prSet presAssocID="{48DA299A-123A-438A-BD4A-155A7C208AB3}" presName="background2" presStyleLbl="node2" presStyleIdx="6" presStyleCnt="7"/>
      <dgm:spPr/>
    </dgm:pt>
    <dgm:pt modelId="{0AA9D7BD-8E1A-4A55-83DF-F8ABF46F1099}" type="pres">
      <dgm:prSet presAssocID="{48DA299A-123A-438A-BD4A-155A7C208AB3}" presName="text2" presStyleLbl="fgAcc2" presStyleIdx="6" presStyleCnt="7" custScaleY="4869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EA18F3-9E1A-48D2-8085-8AA53A92DC9A}" type="pres">
      <dgm:prSet presAssocID="{48DA299A-123A-438A-BD4A-155A7C208AB3}" presName="hierChild3" presStyleCnt="0"/>
      <dgm:spPr/>
    </dgm:pt>
  </dgm:ptLst>
  <dgm:cxnLst>
    <dgm:cxn modelId="{6BF609E8-8C13-445E-8179-701BA99E7D80}" srcId="{5A7741C5-29FA-461E-97C4-9267BF3F16E8}" destId="{F2AF9102-A322-4471-873C-47751C3C82CC}" srcOrd="1" destOrd="0" parTransId="{7B283D17-C933-4FA2-9302-66389E84787D}" sibTransId="{60B50981-AC0C-4713-8850-F078A1509B73}"/>
    <dgm:cxn modelId="{5CC2ADC6-BC3C-40CD-B227-04584039DBD9}" type="presOf" srcId="{99FD3951-BD1D-4B12-9CED-EFCB87085F14}" destId="{7A3A56B0-E315-471F-806C-DABB86871134}" srcOrd="0" destOrd="0" presId="urn:microsoft.com/office/officeart/2005/8/layout/hierarchy1"/>
    <dgm:cxn modelId="{270F2E6C-9BB7-4DD2-8269-B2C55B4D2C93}" type="presOf" srcId="{5A7741C5-29FA-461E-97C4-9267BF3F16E8}" destId="{06C6D595-00CF-4AAD-ABB4-7440BE5C822E}" srcOrd="0" destOrd="0" presId="urn:microsoft.com/office/officeart/2005/8/layout/hierarchy1"/>
    <dgm:cxn modelId="{3FD53C54-CF25-4139-BC89-F4207850B535}" type="presOf" srcId="{8AEFF17A-F7F3-45DF-A53A-4CCF620C1480}" destId="{30284657-199E-40F0-B3BB-1A9D7F52EE57}" srcOrd="0" destOrd="0" presId="urn:microsoft.com/office/officeart/2005/8/layout/hierarchy1"/>
    <dgm:cxn modelId="{12C461B9-5B1B-4B29-852D-29E540DC9D3F}" type="presOf" srcId="{E0BEB9DE-E36E-4FF9-91E1-BE0BAE03ABF1}" destId="{EA12BCF2-C9E9-4725-AA2F-20E0A8981AE4}" srcOrd="0" destOrd="0" presId="urn:microsoft.com/office/officeart/2005/8/layout/hierarchy1"/>
    <dgm:cxn modelId="{B8014BDE-571A-43B8-ABFD-3608291C1D46}" srcId="{5A7741C5-29FA-461E-97C4-9267BF3F16E8}" destId="{48DA299A-123A-438A-BD4A-155A7C208AB3}" srcOrd="6" destOrd="0" parTransId="{CC25A8C7-1D42-4BD1-9812-92881584FDB4}" sibTransId="{B713BDE7-02E4-4A6A-AD71-C8EA36B2113D}"/>
    <dgm:cxn modelId="{3CBA12DF-8D64-443B-80C9-4C68DD9847C6}" srcId="{5A7741C5-29FA-461E-97C4-9267BF3F16E8}" destId="{00A3825B-CDD6-47EC-99F0-79ECDFD03E67}" srcOrd="4" destOrd="0" parTransId="{8AEFF17A-F7F3-45DF-A53A-4CCF620C1480}" sibTransId="{A54D20D8-2EE7-4810-A898-55020FE91663}"/>
    <dgm:cxn modelId="{7A734E9F-AE93-4A01-9C21-BDAABEB21433}" type="presOf" srcId="{48DA299A-123A-438A-BD4A-155A7C208AB3}" destId="{0AA9D7BD-8E1A-4A55-83DF-F8ABF46F1099}" srcOrd="0" destOrd="0" presId="urn:microsoft.com/office/officeart/2005/8/layout/hierarchy1"/>
    <dgm:cxn modelId="{A3689554-1B34-44C2-B6E7-74546318B798}" srcId="{E0BEB9DE-E36E-4FF9-91E1-BE0BAE03ABF1}" destId="{5A7741C5-29FA-461E-97C4-9267BF3F16E8}" srcOrd="0" destOrd="0" parTransId="{74277BDE-741D-4E3A-AE19-1944C0B791D2}" sibTransId="{F93CEFC0-C663-4F43-9B83-B41969A3C5F4}"/>
    <dgm:cxn modelId="{40B00368-D1A7-481E-A28E-0971814323D0}" type="presOf" srcId="{553B1B68-F511-4204-82BF-3FD82E7048B9}" destId="{532E00F6-03A0-4B98-BB0E-E65242C9FB54}" srcOrd="0" destOrd="0" presId="urn:microsoft.com/office/officeart/2005/8/layout/hierarchy1"/>
    <dgm:cxn modelId="{ACC419A8-9E4B-49A7-AAF0-3F4D63ED7255}" type="presOf" srcId="{2F827D3F-2765-4C5C-A34D-418B20BD9A16}" destId="{513650BE-960B-4482-A4D2-04DB4A48DA07}" srcOrd="0" destOrd="0" presId="urn:microsoft.com/office/officeart/2005/8/layout/hierarchy1"/>
    <dgm:cxn modelId="{E81368E1-1E90-4389-9270-21550AC9692D}" type="presOf" srcId="{F2AF9102-A322-4471-873C-47751C3C82CC}" destId="{2AABE7A5-E30B-48B0-98B6-49B82D46CFC3}" srcOrd="0" destOrd="0" presId="urn:microsoft.com/office/officeart/2005/8/layout/hierarchy1"/>
    <dgm:cxn modelId="{4B8A3D67-1F07-46D0-8DAA-DDC10FF034EF}" srcId="{5A7741C5-29FA-461E-97C4-9267BF3F16E8}" destId="{DF54940B-B606-406C-B326-AF26F46777BD}" srcOrd="2" destOrd="0" parTransId="{C85DA16C-384F-4E82-9BFA-AD04F39663D3}" sibTransId="{8B522410-E3C1-49AD-80C8-DB06F1AAE533}"/>
    <dgm:cxn modelId="{48CD0732-09ED-4069-B65E-F0DA94AB15A6}" srcId="{5A7741C5-29FA-461E-97C4-9267BF3F16E8}" destId="{553B1B68-F511-4204-82BF-3FD82E7048B9}" srcOrd="3" destOrd="0" parTransId="{02E00F59-C1E8-42D3-A785-6D586EAA1340}" sibTransId="{17189C9D-86A2-4668-9961-557AE2E16009}"/>
    <dgm:cxn modelId="{8244B33C-B54C-44C3-B5FB-481600AB7B28}" srcId="{5A7741C5-29FA-461E-97C4-9267BF3F16E8}" destId="{7A04F5A7-6CEF-415B-A903-229B37657631}" srcOrd="0" destOrd="0" parTransId="{99FD3951-BD1D-4B12-9CED-EFCB87085F14}" sibTransId="{8D5AB062-51FC-42AA-912F-340451144400}"/>
    <dgm:cxn modelId="{E8247DF3-7D0D-4A20-9D90-41DF66F0BD6A}" type="presOf" srcId="{7B283D17-C933-4FA2-9302-66389E84787D}" destId="{460CC945-8224-44EC-9D0D-1A5472B7232A}" srcOrd="0" destOrd="0" presId="urn:microsoft.com/office/officeart/2005/8/layout/hierarchy1"/>
    <dgm:cxn modelId="{B98094A0-AFB3-4E81-A9DB-146F6CF06F64}" type="presOf" srcId="{02E00F59-C1E8-42D3-A785-6D586EAA1340}" destId="{F6180D90-EEB4-4BF2-9742-E5162496D663}" srcOrd="0" destOrd="0" presId="urn:microsoft.com/office/officeart/2005/8/layout/hierarchy1"/>
    <dgm:cxn modelId="{DE74196C-8377-4452-ABF9-9B360FDB3789}" srcId="{5A7741C5-29FA-461E-97C4-9267BF3F16E8}" destId="{2F827D3F-2765-4C5C-A34D-418B20BD9A16}" srcOrd="5" destOrd="0" parTransId="{8ADE320A-838B-4B2E-BFD0-6EF9F6F1F12C}" sibTransId="{B3383F4F-62A0-42B5-9F4D-4F7DB1F33B80}"/>
    <dgm:cxn modelId="{7849D122-F2E4-4018-B4D8-7D474A75473D}" type="presOf" srcId="{DF54940B-B606-406C-B326-AF26F46777BD}" destId="{AB5CC725-FB8A-4862-97D2-5B89CA519F4B}" srcOrd="0" destOrd="0" presId="urn:microsoft.com/office/officeart/2005/8/layout/hierarchy1"/>
    <dgm:cxn modelId="{4688BB98-1BA9-4FC1-B733-603E5D9D6D7F}" type="presOf" srcId="{8ADE320A-838B-4B2E-BFD0-6EF9F6F1F12C}" destId="{FABFBE1F-AB98-4ECB-BC04-A217626ED7B0}" srcOrd="0" destOrd="0" presId="urn:microsoft.com/office/officeart/2005/8/layout/hierarchy1"/>
    <dgm:cxn modelId="{B822FAEB-76C9-49FB-A7C9-1023CF645166}" type="presOf" srcId="{CC25A8C7-1D42-4BD1-9812-92881584FDB4}" destId="{CC648546-85B8-46BB-9CBF-C89E548A3560}" srcOrd="0" destOrd="0" presId="urn:microsoft.com/office/officeart/2005/8/layout/hierarchy1"/>
    <dgm:cxn modelId="{10274103-0BDE-46C8-9D79-6F1DA8845FCC}" type="presOf" srcId="{C85DA16C-384F-4E82-9BFA-AD04F39663D3}" destId="{12D24677-6301-4366-98B0-D70964B9C1DA}" srcOrd="0" destOrd="0" presId="urn:microsoft.com/office/officeart/2005/8/layout/hierarchy1"/>
    <dgm:cxn modelId="{B96CAD1E-E63E-4CB8-BB0A-56A65E6B5653}" type="presOf" srcId="{00A3825B-CDD6-47EC-99F0-79ECDFD03E67}" destId="{88FD05D9-EAE2-4CD4-B246-BEAF0C09E3DA}" srcOrd="0" destOrd="0" presId="urn:microsoft.com/office/officeart/2005/8/layout/hierarchy1"/>
    <dgm:cxn modelId="{E52A6166-C8EA-4CB5-AACA-BA2EEC92ABA0}" type="presOf" srcId="{7A04F5A7-6CEF-415B-A903-229B37657631}" destId="{B78AA978-8DB8-426E-87BE-5F869560BF5C}" srcOrd="0" destOrd="0" presId="urn:microsoft.com/office/officeart/2005/8/layout/hierarchy1"/>
    <dgm:cxn modelId="{E7291DB9-C906-49B4-BEDC-C21D0F5BCFF7}" type="presParOf" srcId="{EA12BCF2-C9E9-4725-AA2F-20E0A8981AE4}" destId="{A61FBED8-DD21-42CE-B24D-F0A50AF5CDEB}" srcOrd="0" destOrd="0" presId="urn:microsoft.com/office/officeart/2005/8/layout/hierarchy1"/>
    <dgm:cxn modelId="{9A1CBA75-A598-4D0D-BB42-3FE96EC53D2D}" type="presParOf" srcId="{A61FBED8-DD21-42CE-B24D-F0A50AF5CDEB}" destId="{F0564B6A-564F-456A-A28E-E9D84B90C661}" srcOrd="0" destOrd="0" presId="urn:microsoft.com/office/officeart/2005/8/layout/hierarchy1"/>
    <dgm:cxn modelId="{21C4BE2D-D779-40E9-8928-42EBD1F31C74}" type="presParOf" srcId="{F0564B6A-564F-456A-A28E-E9D84B90C661}" destId="{F130FE53-64B9-4F92-A607-FC82E00101E8}" srcOrd="0" destOrd="0" presId="urn:microsoft.com/office/officeart/2005/8/layout/hierarchy1"/>
    <dgm:cxn modelId="{260D393B-B20B-4BB8-A0E3-FE0D0DA189B7}" type="presParOf" srcId="{F0564B6A-564F-456A-A28E-E9D84B90C661}" destId="{06C6D595-00CF-4AAD-ABB4-7440BE5C822E}" srcOrd="1" destOrd="0" presId="urn:microsoft.com/office/officeart/2005/8/layout/hierarchy1"/>
    <dgm:cxn modelId="{FA153DD3-DCCB-404D-A072-A65F26BAC10F}" type="presParOf" srcId="{A61FBED8-DD21-42CE-B24D-F0A50AF5CDEB}" destId="{6B9E2DE5-1D7E-4C3D-B745-78340D137900}" srcOrd="1" destOrd="0" presId="urn:microsoft.com/office/officeart/2005/8/layout/hierarchy1"/>
    <dgm:cxn modelId="{1EBFD2AE-3B58-4FF6-89C6-7203BDBC7211}" type="presParOf" srcId="{6B9E2DE5-1D7E-4C3D-B745-78340D137900}" destId="{7A3A56B0-E315-471F-806C-DABB86871134}" srcOrd="0" destOrd="0" presId="urn:microsoft.com/office/officeart/2005/8/layout/hierarchy1"/>
    <dgm:cxn modelId="{ED535D3D-AF17-45AC-9455-BB8B99AF792B}" type="presParOf" srcId="{6B9E2DE5-1D7E-4C3D-B745-78340D137900}" destId="{EDC71360-947A-47EC-8766-3C9005FCD021}" srcOrd="1" destOrd="0" presId="urn:microsoft.com/office/officeart/2005/8/layout/hierarchy1"/>
    <dgm:cxn modelId="{7167BBC8-703B-4715-87E2-2B764CCCC3F6}" type="presParOf" srcId="{EDC71360-947A-47EC-8766-3C9005FCD021}" destId="{A082EC91-BC73-4CDE-9E64-0BA785CF9D0D}" srcOrd="0" destOrd="0" presId="urn:microsoft.com/office/officeart/2005/8/layout/hierarchy1"/>
    <dgm:cxn modelId="{4EBED7BD-677E-4715-B212-7EAAC80D0AFD}" type="presParOf" srcId="{A082EC91-BC73-4CDE-9E64-0BA785CF9D0D}" destId="{71D0A163-5BCB-4995-B563-025B105DD912}" srcOrd="0" destOrd="0" presId="urn:microsoft.com/office/officeart/2005/8/layout/hierarchy1"/>
    <dgm:cxn modelId="{ECA9BEAD-2990-4D35-A1F5-EFE3E50C7123}" type="presParOf" srcId="{A082EC91-BC73-4CDE-9E64-0BA785CF9D0D}" destId="{B78AA978-8DB8-426E-87BE-5F869560BF5C}" srcOrd="1" destOrd="0" presId="urn:microsoft.com/office/officeart/2005/8/layout/hierarchy1"/>
    <dgm:cxn modelId="{CC395F9D-BF75-4FD3-A1AA-6C475567EE80}" type="presParOf" srcId="{EDC71360-947A-47EC-8766-3C9005FCD021}" destId="{3A3EBECF-603A-44FD-BD0E-26568D4AA137}" srcOrd="1" destOrd="0" presId="urn:microsoft.com/office/officeart/2005/8/layout/hierarchy1"/>
    <dgm:cxn modelId="{7150DEF2-0079-43A4-BE78-46732B58E256}" type="presParOf" srcId="{6B9E2DE5-1D7E-4C3D-B745-78340D137900}" destId="{460CC945-8224-44EC-9D0D-1A5472B7232A}" srcOrd="2" destOrd="0" presId="urn:microsoft.com/office/officeart/2005/8/layout/hierarchy1"/>
    <dgm:cxn modelId="{14202ADB-B3DD-4BAC-9673-1211AF8A83D2}" type="presParOf" srcId="{6B9E2DE5-1D7E-4C3D-B745-78340D137900}" destId="{606CC2A0-E126-4984-AB91-905296D228EC}" srcOrd="3" destOrd="0" presId="urn:microsoft.com/office/officeart/2005/8/layout/hierarchy1"/>
    <dgm:cxn modelId="{A9A4B1A3-108F-4C59-847D-9BDDE9859BAE}" type="presParOf" srcId="{606CC2A0-E126-4984-AB91-905296D228EC}" destId="{7B2BBDDD-6A90-4870-8305-5656AC445A4D}" srcOrd="0" destOrd="0" presId="urn:microsoft.com/office/officeart/2005/8/layout/hierarchy1"/>
    <dgm:cxn modelId="{1175B21C-FB62-4AEC-B514-69830C01BCC8}" type="presParOf" srcId="{7B2BBDDD-6A90-4870-8305-5656AC445A4D}" destId="{29731FD5-8AEC-4276-9B87-4D8281768D8A}" srcOrd="0" destOrd="0" presId="urn:microsoft.com/office/officeart/2005/8/layout/hierarchy1"/>
    <dgm:cxn modelId="{CD4F2360-3B53-42EC-B8F9-C34634928612}" type="presParOf" srcId="{7B2BBDDD-6A90-4870-8305-5656AC445A4D}" destId="{2AABE7A5-E30B-48B0-98B6-49B82D46CFC3}" srcOrd="1" destOrd="0" presId="urn:microsoft.com/office/officeart/2005/8/layout/hierarchy1"/>
    <dgm:cxn modelId="{C5419A8C-1ECB-4A81-847A-91FE3069D43D}" type="presParOf" srcId="{606CC2A0-E126-4984-AB91-905296D228EC}" destId="{57D0DE48-373A-484D-B7E4-2F72A5AFC929}" srcOrd="1" destOrd="0" presId="urn:microsoft.com/office/officeart/2005/8/layout/hierarchy1"/>
    <dgm:cxn modelId="{991B9537-B4B9-4161-A672-7D152BFEE6B2}" type="presParOf" srcId="{6B9E2DE5-1D7E-4C3D-B745-78340D137900}" destId="{12D24677-6301-4366-98B0-D70964B9C1DA}" srcOrd="4" destOrd="0" presId="urn:microsoft.com/office/officeart/2005/8/layout/hierarchy1"/>
    <dgm:cxn modelId="{1B29CD01-0F95-4441-9615-0CD8152E7CBD}" type="presParOf" srcId="{6B9E2DE5-1D7E-4C3D-B745-78340D137900}" destId="{6311D72F-1DEF-46EB-8DEB-6F47C8E7A553}" srcOrd="5" destOrd="0" presId="urn:microsoft.com/office/officeart/2005/8/layout/hierarchy1"/>
    <dgm:cxn modelId="{D4FC88A2-AED2-4254-B4C9-04495D28397D}" type="presParOf" srcId="{6311D72F-1DEF-46EB-8DEB-6F47C8E7A553}" destId="{DE315493-41E2-47DE-8F3D-49287D3791EE}" srcOrd="0" destOrd="0" presId="urn:microsoft.com/office/officeart/2005/8/layout/hierarchy1"/>
    <dgm:cxn modelId="{FBCE6398-B7F5-45CF-86C0-09F298A81C32}" type="presParOf" srcId="{DE315493-41E2-47DE-8F3D-49287D3791EE}" destId="{16055AC2-EB52-49A0-92BF-5FFC0AF35444}" srcOrd="0" destOrd="0" presId="urn:microsoft.com/office/officeart/2005/8/layout/hierarchy1"/>
    <dgm:cxn modelId="{5B3DD091-BD2D-4981-8915-0839C59C018C}" type="presParOf" srcId="{DE315493-41E2-47DE-8F3D-49287D3791EE}" destId="{AB5CC725-FB8A-4862-97D2-5B89CA519F4B}" srcOrd="1" destOrd="0" presId="urn:microsoft.com/office/officeart/2005/8/layout/hierarchy1"/>
    <dgm:cxn modelId="{4AC03755-8F34-453B-84B0-B60E857E3D24}" type="presParOf" srcId="{6311D72F-1DEF-46EB-8DEB-6F47C8E7A553}" destId="{1319A5AD-ACB8-4186-98FC-02C32E90724A}" srcOrd="1" destOrd="0" presId="urn:microsoft.com/office/officeart/2005/8/layout/hierarchy1"/>
    <dgm:cxn modelId="{A15188D4-226C-4B25-A2E7-5B19922FE052}" type="presParOf" srcId="{6B9E2DE5-1D7E-4C3D-B745-78340D137900}" destId="{F6180D90-EEB4-4BF2-9742-E5162496D663}" srcOrd="6" destOrd="0" presId="urn:microsoft.com/office/officeart/2005/8/layout/hierarchy1"/>
    <dgm:cxn modelId="{FE8F7A87-6201-4969-B30B-71BBD1D069A8}" type="presParOf" srcId="{6B9E2DE5-1D7E-4C3D-B745-78340D137900}" destId="{F36BCDE6-A3EA-4F62-AAFF-DC7CD985AED9}" srcOrd="7" destOrd="0" presId="urn:microsoft.com/office/officeart/2005/8/layout/hierarchy1"/>
    <dgm:cxn modelId="{07FD0C34-478E-47F0-BD51-2D73A91C5803}" type="presParOf" srcId="{F36BCDE6-A3EA-4F62-AAFF-DC7CD985AED9}" destId="{2921A9C8-6E37-4CAC-97ED-DC7096EA5D63}" srcOrd="0" destOrd="0" presId="urn:microsoft.com/office/officeart/2005/8/layout/hierarchy1"/>
    <dgm:cxn modelId="{D6A795D1-E090-4F79-A877-DE155B5E339C}" type="presParOf" srcId="{2921A9C8-6E37-4CAC-97ED-DC7096EA5D63}" destId="{4F9FA469-8408-4629-8021-BCB4384B0F66}" srcOrd="0" destOrd="0" presId="urn:microsoft.com/office/officeart/2005/8/layout/hierarchy1"/>
    <dgm:cxn modelId="{BDDAC2DB-55EB-44CD-911D-3FBD2AF83AF0}" type="presParOf" srcId="{2921A9C8-6E37-4CAC-97ED-DC7096EA5D63}" destId="{532E00F6-03A0-4B98-BB0E-E65242C9FB54}" srcOrd="1" destOrd="0" presId="urn:microsoft.com/office/officeart/2005/8/layout/hierarchy1"/>
    <dgm:cxn modelId="{15D9A3F0-14C6-4503-958F-577CB2AC7EEB}" type="presParOf" srcId="{F36BCDE6-A3EA-4F62-AAFF-DC7CD985AED9}" destId="{FBFECE97-ADCD-4AC4-B115-0BB740098B5A}" srcOrd="1" destOrd="0" presId="urn:microsoft.com/office/officeart/2005/8/layout/hierarchy1"/>
    <dgm:cxn modelId="{24FE7C9F-C78B-43CB-87E8-523CA9E73C18}" type="presParOf" srcId="{6B9E2DE5-1D7E-4C3D-B745-78340D137900}" destId="{30284657-199E-40F0-B3BB-1A9D7F52EE57}" srcOrd="8" destOrd="0" presId="urn:microsoft.com/office/officeart/2005/8/layout/hierarchy1"/>
    <dgm:cxn modelId="{65B21A11-936D-42CD-9B16-EC9BCB8F0CDD}" type="presParOf" srcId="{6B9E2DE5-1D7E-4C3D-B745-78340D137900}" destId="{7782239A-F820-4F9A-AF03-DC5F35C570F2}" srcOrd="9" destOrd="0" presId="urn:microsoft.com/office/officeart/2005/8/layout/hierarchy1"/>
    <dgm:cxn modelId="{7FFE2E27-2322-49A8-8B06-2020A2FFA566}" type="presParOf" srcId="{7782239A-F820-4F9A-AF03-DC5F35C570F2}" destId="{2123E61D-196F-44B9-8579-B8C03A87F4B9}" srcOrd="0" destOrd="0" presId="urn:microsoft.com/office/officeart/2005/8/layout/hierarchy1"/>
    <dgm:cxn modelId="{8DCE2555-9553-4ABD-8434-B8B5D97A01EE}" type="presParOf" srcId="{2123E61D-196F-44B9-8579-B8C03A87F4B9}" destId="{7949981B-C932-4B34-BA8E-7DB3587DA33C}" srcOrd="0" destOrd="0" presId="urn:microsoft.com/office/officeart/2005/8/layout/hierarchy1"/>
    <dgm:cxn modelId="{D743399B-5E0B-47A7-B0F8-F20F573CADD1}" type="presParOf" srcId="{2123E61D-196F-44B9-8579-B8C03A87F4B9}" destId="{88FD05D9-EAE2-4CD4-B246-BEAF0C09E3DA}" srcOrd="1" destOrd="0" presId="urn:microsoft.com/office/officeart/2005/8/layout/hierarchy1"/>
    <dgm:cxn modelId="{0BFC5887-5129-4C79-AD96-84BD99D2277F}" type="presParOf" srcId="{7782239A-F820-4F9A-AF03-DC5F35C570F2}" destId="{E052D2A4-92D9-4F3B-BD9D-AF7848235A41}" srcOrd="1" destOrd="0" presId="urn:microsoft.com/office/officeart/2005/8/layout/hierarchy1"/>
    <dgm:cxn modelId="{09BC5D96-8259-4580-BE67-9EEE9515B235}" type="presParOf" srcId="{6B9E2DE5-1D7E-4C3D-B745-78340D137900}" destId="{FABFBE1F-AB98-4ECB-BC04-A217626ED7B0}" srcOrd="10" destOrd="0" presId="urn:microsoft.com/office/officeart/2005/8/layout/hierarchy1"/>
    <dgm:cxn modelId="{CE72F4BE-371F-496F-A035-1C77A9BE53AA}" type="presParOf" srcId="{6B9E2DE5-1D7E-4C3D-B745-78340D137900}" destId="{E4EC2145-044E-4F10-87C7-0A12A4E74D08}" srcOrd="11" destOrd="0" presId="urn:microsoft.com/office/officeart/2005/8/layout/hierarchy1"/>
    <dgm:cxn modelId="{5827D019-BA49-47FA-9DE8-B3B97E077522}" type="presParOf" srcId="{E4EC2145-044E-4F10-87C7-0A12A4E74D08}" destId="{6A6B82B5-07E3-4E2F-B0F6-C1EE64BB17D3}" srcOrd="0" destOrd="0" presId="urn:microsoft.com/office/officeart/2005/8/layout/hierarchy1"/>
    <dgm:cxn modelId="{7255AFB0-3509-4FBF-9C67-560B76AEB9C5}" type="presParOf" srcId="{6A6B82B5-07E3-4E2F-B0F6-C1EE64BB17D3}" destId="{00C5F8B0-6C55-4A94-8EB5-1169C4D1A120}" srcOrd="0" destOrd="0" presId="urn:microsoft.com/office/officeart/2005/8/layout/hierarchy1"/>
    <dgm:cxn modelId="{0DF30A7A-10A2-4648-9D62-1FAC04C1EFC1}" type="presParOf" srcId="{6A6B82B5-07E3-4E2F-B0F6-C1EE64BB17D3}" destId="{513650BE-960B-4482-A4D2-04DB4A48DA07}" srcOrd="1" destOrd="0" presId="urn:microsoft.com/office/officeart/2005/8/layout/hierarchy1"/>
    <dgm:cxn modelId="{E467FAD3-797A-4DBC-967B-40D5A51F9933}" type="presParOf" srcId="{E4EC2145-044E-4F10-87C7-0A12A4E74D08}" destId="{8588FF12-CFA9-4E10-A699-2426B8AF6C5E}" srcOrd="1" destOrd="0" presId="urn:microsoft.com/office/officeart/2005/8/layout/hierarchy1"/>
    <dgm:cxn modelId="{F2FBAAEE-17E0-44F1-97DE-B9D29ED6F39F}" type="presParOf" srcId="{6B9E2DE5-1D7E-4C3D-B745-78340D137900}" destId="{CC648546-85B8-46BB-9CBF-C89E548A3560}" srcOrd="12" destOrd="0" presId="urn:microsoft.com/office/officeart/2005/8/layout/hierarchy1"/>
    <dgm:cxn modelId="{0BF2E598-7487-4118-8953-B8BE36FFF892}" type="presParOf" srcId="{6B9E2DE5-1D7E-4C3D-B745-78340D137900}" destId="{C928F6E1-5DAC-4BCD-A815-D445C688918E}" srcOrd="13" destOrd="0" presId="urn:microsoft.com/office/officeart/2005/8/layout/hierarchy1"/>
    <dgm:cxn modelId="{4A004F85-DAC2-4B2E-8DB9-DC9272B9B264}" type="presParOf" srcId="{C928F6E1-5DAC-4BCD-A815-D445C688918E}" destId="{DAA7AA85-6573-428F-AF6C-E1BC80D5C250}" srcOrd="0" destOrd="0" presId="urn:microsoft.com/office/officeart/2005/8/layout/hierarchy1"/>
    <dgm:cxn modelId="{BC61968B-541B-4046-8F9C-9E17097CB6DE}" type="presParOf" srcId="{DAA7AA85-6573-428F-AF6C-E1BC80D5C250}" destId="{7513CF75-F762-4D37-B93D-78C9F85FE3E5}" srcOrd="0" destOrd="0" presId="urn:microsoft.com/office/officeart/2005/8/layout/hierarchy1"/>
    <dgm:cxn modelId="{8ACFEB0D-5920-40BC-B599-E15F3DBF3CF8}" type="presParOf" srcId="{DAA7AA85-6573-428F-AF6C-E1BC80D5C250}" destId="{0AA9D7BD-8E1A-4A55-83DF-F8ABF46F1099}" srcOrd="1" destOrd="0" presId="urn:microsoft.com/office/officeart/2005/8/layout/hierarchy1"/>
    <dgm:cxn modelId="{AA0FA88E-4BF1-4940-B44A-AD3CF7940DBC}" type="presParOf" srcId="{C928F6E1-5DAC-4BCD-A815-D445C688918E}" destId="{99EA18F3-9E1A-48D2-8085-8AA53A92DC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1189D7-1502-4B1E-80F6-C6C91E0DDB8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013A57-8974-4692-AE64-5345B2B4B76E}">
      <dgm:prSet phldrT="[Текст]" custT="1"/>
      <dgm:spPr/>
      <dgm:t>
        <a:bodyPr/>
        <a:lstStyle/>
        <a:p>
          <a:r>
            <a:rPr lang="ru-RU" sz="2400" dirty="0" smtClean="0"/>
            <a:t>Классификация </a:t>
          </a:r>
          <a:r>
            <a:rPr lang="ru-RU" sz="2400" dirty="0" err="1" smtClean="0"/>
            <a:t>дислексий</a:t>
          </a:r>
          <a:endParaRPr lang="ru-RU" sz="2400" dirty="0" smtClean="0"/>
        </a:p>
        <a:p>
          <a:r>
            <a:rPr lang="ru-RU" sz="2400" dirty="0" smtClean="0"/>
            <a:t>(по Р.И. </a:t>
          </a:r>
          <a:r>
            <a:rPr lang="ru-RU" sz="2400" dirty="0" err="1" smtClean="0"/>
            <a:t>Лалаевой</a:t>
          </a:r>
          <a:r>
            <a:rPr lang="ru-RU" sz="2400" dirty="0" smtClean="0"/>
            <a:t>)</a:t>
          </a:r>
          <a:endParaRPr lang="ru-RU" sz="2400" dirty="0"/>
        </a:p>
      </dgm:t>
    </dgm:pt>
    <dgm:pt modelId="{A96128BD-950B-4A22-AAAA-23A50310FD1C}" type="parTrans" cxnId="{B2EBD994-C452-4DF6-9A46-7B27FE951B2C}">
      <dgm:prSet/>
      <dgm:spPr/>
      <dgm:t>
        <a:bodyPr/>
        <a:lstStyle/>
        <a:p>
          <a:endParaRPr lang="ru-RU"/>
        </a:p>
      </dgm:t>
    </dgm:pt>
    <dgm:pt modelId="{1BBA9E15-6842-4089-B72F-B6B3ED895318}" type="sibTrans" cxnId="{B2EBD994-C452-4DF6-9A46-7B27FE951B2C}">
      <dgm:prSet/>
      <dgm:spPr/>
      <dgm:t>
        <a:bodyPr/>
        <a:lstStyle/>
        <a:p>
          <a:endParaRPr lang="ru-RU"/>
        </a:p>
      </dgm:t>
    </dgm:pt>
    <dgm:pt modelId="{67B9C701-AF34-405D-9593-CF91C7F6BA4E}">
      <dgm:prSet phldrT="[Текст]" custT="1"/>
      <dgm:spPr/>
      <dgm:t>
        <a:bodyPr/>
        <a:lstStyle/>
        <a:p>
          <a:r>
            <a:rPr lang="ru-RU" sz="1800" dirty="0" err="1" smtClean="0"/>
            <a:t>Дислексии</a:t>
          </a:r>
          <a:r>
            <a:rPr lang="ru-RU" sz="1800" dirty="0" smtClean="0"/>
            <a:t>, обусловленные </a:t>
          </a:r>
          <a:r>
            <a:rPr lang="ru-RU" sz="1800" dirty="0" err="1" smtClean="0"/>
            <a:t>несформированностью</a:t>
          </a:r>
          <a:r>
            <a:rPr lang="ru-RU" sz="1800" dirty="0" smtClean="0"/>
            <a:t> речевых психических функций</a:t>
          </a:r>
          <a:endParaRPr lang="ru-RU" sz="1800" dirty="0"/>
        </a:p>
      </dgm:t>
    </dgm:pt>
    <dgm:pt modelId="{AA42286C-322B-479B-8840-1399A9EC2221}" type="parTrans" cxnId="{C0A0DCEC-C105-4D2C-9830-500CC5F95ECC}">
      <dgm:prSet/>
      <dgm:spPr/>
      <dgm:t>
        <a:bodyPr/>
        <a:lstStyle/>
        <a:p>
          <a:endParaRPr lang="ru-RU"/>
        </a:p>
      </dgm:t>
    </dgm:pt>
    <dgm:pt modelId="{25E45B46-43EB-4C2E-9AA6-89D65124CF42}" type="sibTrans" cxnId="{C0A0DCEC-C105-4D2C-9830-500CC5F95ECC}">
      <dgm:prSet/>
      <dgm:spPr/>
      <dgm:t>
        <a:bodyPr/>
        <a:lstStyle/>
        <a:p>
          <a:endParaRPr lang="ru-RU"/>
        </a:p>
      </dgm:t>
    </dgm:pt>
    <dgm:pt modelId="{05703424-5429-4BEF-824D-835AD5157C22}">
      <dgm:prSet phldrT="[Текст]" custT="1"/>
      <dgm:spPr/>
      <dgm:t>
        <a:bodyPr vert="vert270"/>
        <a:lstStyle/>
        <a:p>
          <a:r>
            <a:rPr lang="ru-RU" sz="1400" dirty="0" smtClean="0"/>
            <a:t>Фонематическая</a:t>
          </a:r>
          <a:endParaRPr lang="ru-RU" sz="1400" dirty="0"/>
        </a:p>
      </dgm:t>
    </dgm:pt>
    <dgm:pt modelId="{480E5A7F-D89B-4862-93D5-E2ABCF79E87A}" type="parTrans" cxnId="{0CA67D3D-DA80-4398-A086-C5DCC5187F00}">
      <dgm:prSet/>
      <dgm:spPr/>
      <dgm:t>
        <a:bodyPr/>
        <a:lstStyle/>
        <a:p>
          <a:endParaRPr lang="ru-RU"/>
        </a:p>
      </dgm:t>
    </dgm:pt>
    <dgm:pt modelId="{52AF971D-A27C-46D6-B466-0DADB13843E0}" type="sibTrans" cxnId="{0CA67D3D-DA80-4398-A086-C5DCC5187F00}">
      <dgm:prSet/>
      <dgm:spPr/>
      <dgm:t>
        <a:bodyPr/>
        <a:lstStyle/>
        <a:p>
          <a:endParaRPr lang="ru-RU"/>
        </a:p>
      </dgm:t>
    </dgm:pt>
    <dgm:pt modelId="{64B83CC4-C917-4B64-A3DE-BBBD5F32102D}">
      <dgm:prSet phldrT="[Текст]" custT="1"/>
      <dgm:spPr/>
      <dgm:t>
        <a:bodyPr vert="vert270"/>
        <a:lstStyle/>
        <a:p>
          <a:r>
            <a:rPr lang="ru-RU" sz="1400" dirty="0" err="1" smtClean="0"/>
            <a:t>Аграмматическая</a:t>
          </a:r>
          <a:endParaRPr lang="ru-RU" sz="1400" dirty="0"/>
        </a:p>
      </dgm:t>
    </dgm:pt>
    <dgm:pt modelId="{178B5562-F2C8-488D-88C1-809EA61E4F2A}" type="parTrans" cxnId="{FA020533-0A80-4D9F-8A84-5622ED952703}">
      <dgm:prSet/>
      <dgm:spPr/>
      <dgm:t>
        <a:bodyPr/>
        <a:lstStyle/>
        <a:p>
          <a:endParaRPr lang="ru-RU"/>
        </a:p>
      </dgm:t>
    </dgm:pt>
    <dgm:pt modelId="{F14E20C6-2667-48EF-BAC6-4C43C840D119}" type="sibTrans" cxnId="{FA020533-0A80-4D9F-8A84-5622ED952703}">
      <dgm:prSet/>
      <dgm:spPr/>
      <dgm:t>
        <a:bodyPr/>
        <a:lstStyle/>
        <a:p>
          <a:endParaRPr lang="ru-RU"/>
        </a:p>
      </dgm:t>
    </dgm:pt>
    <dgm:pt modelId="{1CAA07A5-4041-4E1A-BAD3-E9EFED7411F0}">
      <dgm:prSet phldrT="[Текст]" custT="1"/>
      <dgm:spPr/>
      <dgm:t>
        <a:bodyPr/>
        <a:lstStyle/>
        <a:p>
          <a:r>
            <a:rPr lang="ru-RU" sz="1800" dirty="0" err="1" smtClean="0"/>
            <a:t>Дислексии</a:t>
          </a:r>
          <a:r>
            <a:rPr lang="ru-RU" sz="1800" dirty="0" smtClean="0"/>
            <a:t>, обусловленные </a:t>
          </a:r>
          <a:r>
            <a:rPr lang="ru-RU" sz="1800" dirty="0" err="1" smtClean="0"/>
            <a:t>несформированностью</a:t>
          </a:r>
          <a:r>
            <a:rPr lang="ru-RU" sz="1800" dirty="0" smtClean="0"/>
            <a:t> неречевых психических функций</a:t>
          </a:r>
          <a:endParaRPr lang="ru-RU" sz="1800" dirty="0"/>
        </a:p>
      </dgm:t>
    </dgm:pt>
    <dgm:pt modelId="{36F7696A-5910-4E87-AB68-AE9045F66C89}" type="parTrans" cxnId="{A6BB943A-4834-40E8-94EF-5EE8110AEE52}">
      <dgm:prSet/>
      <dgm:spPr/>
      <dgm:t>
        <a:bodyPr/>
        <a:lstStyle/>
        <a:p>
          <a:endParaRPr lang="ru-RU"/>
        </a:p>
      </dgm:t>
    </dgm:pt>
    <dgm:pt modelId="{AF3D675E-E7E4-440A-AF3B-B8E2DBAEAAEC}" type="sibTrans" cxnId="{A6BB943A-4834-40E8-94EF-5EE8110AEE52}">
      <dgm:prSet/>
      <dgm:spPr/>
      <dgm:t>
        <a:bodyPr/>
        <a:lstStyle/>
        <a:p>
          <a:endParaRPr lang="ru-RU"/>
        </a:p>
      </dgm:t>
    </dgm:pt>
    <dgm:pt modelId="{2C476F83-5DE5-47CE-8A04-24763C698C6C}">
      <dgm:prSet phldrT="[Текст]"/>
      <dgm:spPr/>
      <dgm:t>
        <a:bodyPr vert="vert270"/>
        <a:lstStyle/>
        <a:p>
          <a:r>
            <a:rPr lang="ru-RU" dirty="0" smtClean="0"/>
            <a:t>Оптическая</a:t>
          </a:r>
          <a:endParaRPr lang="ru-RU" dirty="0"/>
        </a:p>
      </dgm:t>
    </dgm:pt>
    <dgm:pt modelId="{2CDEABC9-23D4-4379-96BF-EA55C92417DE}" type="parTrans" cxnId="{D4F6500C-8819-4FA3-8635-A573A21D2C7D}">
      <dgm:prSet/>
      <dgm:spPr/>
      <dgm:t>
        <a:bodyPr/>
        <a:lstStyle/>
        <a:p>
          <a:endParaRPr lang="ru-RU"/>
        </a:p>
      </dgm:t>
    </dgm:pt>
    <dgm:pt modelId="{F5B771E5-FF97-472F-81EC-C06B709AFC05}" type="sibTrans" cxnId="{D4F6500C-8819-4FA3-8635-A573A21D2C7D}">
      <dgm:prSet/>
      <dgm:spPr/>
      <dgm:t>
        <a:bodyPr/>
        <a:lstStyle/>
        <a:p>
          <a:endParaRPr lang="ru-RU"/>
        </a:p>
      </dgm:t>
    </dgm:pt>
    <dgm:pt modelId="{F2367ADE-4A40-40DE-9CEF-4C31A3017B5F}">
      <dgm:prSet phldrT="[Текст]" custT="1"/>
      <dgm:spPr/>
      <dgm:t>
        <a:bodyPr vert="vert270"/>
        <a:lstStyle/>
        <a:p>
          <a:r>
            <a:rPr lang="ru-RU" sz="1400" dirty="0" smtClean="0"/>
            <a:t>Семантическая</a:t>
          </a:r>
          <a:endParaRPr lang="ru-RU" sz="1400" dirty="0"/>
        </a:p>
      </dgm:t>
    </dgm:pt>
    <dgm:pt modelId="{24E17103-DF43-4089-BDF2-47826523499C}" type="parTrans" cxnId="{B0A90446-7FD6-42FD-BB47-D9ABBBFA6020}">
      <dgm:prSet/>
      <dgm:spPr/>
      <dgm:t>
        <a:bodyPr/>
        <a:lstStyle/>
        <a:p>
          <a:endParaRPr lang="ru-RU"/>
        </a:p>
      </dgm:t>
    </dgm:pt>
    <dgm:pt modelId="{4992B98B-57CC-4268-A9DD-BA25A1840431}" type="sibTrans" cxnId="{B0A90446-7FD6-42FD-BB47-D9ABBBFA6020}">
      <dgm:prSet/>
      <dgm:spPr/>
      <dgm:t>
        <a:bodyPr/>
        <a:lstStyle/>
        <a:p>
          <a:endParaRPr lang="ru-RU"/>
        </a:p>
      </dgm:t>
    </dgm:pt>
    <dgm:pt modelId="{93026D5B-5844-4891-A1D9-9579CC0CCFAA}">
      <dgm:prSet phldrT="[Текст]"/>
      <dgm:spPr/>
      <dgm:t>
        <a:bodyPr vert="vert270"/>
        <a:lstStyle/>
        <a:p>
          <a:r>
            <a:rPr lang="ru-RU" dirty="0" err="1" smtClean="0"/>
            <a:t>Мнестическая</a:t>
          </a:r>
          <a:endParaRPr lang="ru-RU" dirty="0"/>
        </a:p>
      </dgm:t>
    </dgm:pt>
    <dgm:pt modelId="{9E2FC9AE-2124-44A2-B126-61C2D7F0480D}" type="parTrans" cxnId="{7D41B113-A2D8-4047-ADBA-4D34DF1EC745}">
      <dgm:prSet/>
      <dgm:spPr/>
      <dgm:t>
        <a:bodyPr/>
        <a:lstStyle/>
        <a:p>
          <a:endParaRPr lang="ru-RU"/>
        </a:p>
      </dgm:t>
    </dgm:pt>
    <dgm:pt modelId="{FBBB55D5-8319-44EC-8AE2-9D5C17CED008}" type="sibTrans" cxnId="{7D41B113-A2D8-4047-ADBA-4D34DF1EC745}">
      <dgm:prSet/>
      <dgm:spPr/>
      <dgm:t>
        <a:bodyPr/>
        <a:lstStyle/>
        <a:p>
          <a:endParaRPr lang="ru-RU"/>
        </a:p>
      </dgm:t>
    </dgm:pt>
    <dgm:pt modelId="{2F2F14BF-EC50-4B2D-B9BC-F7A49AFB4963}">
      <dgm:prSet phldrT="[Текст]"/>
      <dgm:spPr/>
      <dgm:t>
        <a:bodyPr vert="vert270"/>
        <a:lstStyle/>
        <a:p>
          <a:r>
            <a:rPr lang="ru-RU" dirty="0" smtClean="0"/>
            <a:t>Тактильная</a:t>
          </a:r>
          <a:endParaRPr lang="ru-RU" dirty="0"/>
        </a:p>
      </dgm:t>
    </dgm:pt>
    <dgm:pt modelId="{503C8720-8A42-4F2E-84E6-56C336F18433}" type="parTrans" cxnId="{558B2D53-83DF-4284-BDDF-52AC81DE2032}">
      <dgm:prSet/>
      <dgm:spPr/>
      <dgm:t>
        <a:bodyPr/>
        <a:lstStyle/>
        <a:p>
          <a:endParaRPr lang="ru-RU"/>
        </a:p>
      </dgm:t>
    </dgm:pt>
    <dgm:pt modelId="{9D9E155D-02A6-4709-B56B-A6C18C6A4EF2}" type="sibTrans" cxnId="{558B2D53-83DF-4284-BDDF-52AC81DE2032}">
      <dgm:prSet/>
      <dgm:spPr/>
      <dgm:t>
        <a:bodyPr/>
        <a:lstStyle/>
        <a:p>
          <a:endParaRPr lang="ru-RU"/>
        </a:p>
      </dgm:t>
    </dgm:pt>
    <dgm:pt modelId="{0EA621C3-11C1-42DE-9E32-CFF8F70C38E5}" type="pres">
      <dgm:prSet presAssocID="{7E1189D7-1502-4B1E-80F6-C6C91E0DDB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70CE3B-332D-4193-AA16-F84244FF5F0F}" type="pres">
      <dgm:prSet presAssocID="{89013A57-8974-4692-AE64-5345B2B4B76E}" presName="hierRoot1" presStyleCnt="0"/>
      <dgm:spPr/>
    </dgm:pt>
    <dgm:pt modelId="{FE49D684-2003-448D-90CD-B2FEE5901FCC}" type="pres">
      <dgm:prSet presAssocID="{89013A57-8974-4692-AE64-5345B2B4B76E}" presName="composite" presStyleCnt="0"/>
      <dgm:spPr/>
    </dgm:pt>
    <dgm:pt modelId="{7D5A024B-AC77-4E1F-9E05-D4ABDB1F89C6}" type="pres">
      <dgm:prSet presAssocID="{89013A57-8974-4692-AE64-5345B2B4B76E}" presName="background" presStyleLbl="node0" presStyleIdx="0" presStyleCnt="1"/>
      <dgm:spPr/>
    </dgm:pt>
    <dgm:pt modelId="{9C6FBA1B-D5DF-4F06-8B08-8A57C47B5E73}" type="pres">
      <dgm:prSet presAssocID="{89013A57-8974-4692-AE64-5345B2B4B76E}" presName="text" presStyleLbl="fgAcc0" presStyleIdx="0" presStyleCnt="1" custScaleX="514948" custScaleY="131873" custLinFactY="-10077" custLinFactNeighborX="311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59172B-3D96-4B58-BA20-DC9BAA00BE3C}" type="pres">
      <dgm:prSet presAssocID="{89013A57-8974-4692-AE64-5345B2B4B76E}" presName="hierChild2" presStyleCnt="0"/>
      <dgm:spPr/>
    </dgm:pt>
    <dgm:pt modelId="{7B5AF723-AF45-4AC5-9117-A0FB2F6CAB90}" type="pres">
      <dgm:prSet presAssocID="{AA42286C-322B-479B-8840-1399A9EC222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288F0EB-5B51-4FFE-A606-0D03BF46860E}" type="pres">
      <dgm:prSet presAssocID="{67B9C701-AF34-405D-9593-CF91C7F6BA4E}" presName="hierRoot2" presStyleCnt="0"/>
      <dgm:spPr/>
    </dgm:pt>
    <dgm:pt modelId="{0A40B34C-154A-4A13-BCB4-25E982984D22}" type="pres">
      <dgm:prSet presAssocID="{67B9C701-AF34-405D-9593-CF91C7F6BA4E}" presName="composite2" presStyleCnt="0"/>
      <dgm:spPr/>
    </dgm:pt>
    <dgm:pt modelId="{E67A2463-6008-48DE-8BA2-C55184FEEECB}" type="pres">
      <dgm:prSet presAssocID="{67B9C701-AF34-405D-9593-CF91C7F6BA4E}" presName="background2" presStyleLbl="node2" presStyleIdx="0" presStyleCnt="2"/>
      <dgm:spPr/>
    </dgm:pt>
    <dgm:pt modelId="{582F84FA-66AE-4488-9A85-AC14AEBC149B}" type="pres">
      <dgm:prSet presAssocID="{67B9C701-AF34-405D-9593-CF91C7F6BA4E}" presName="text2" presStyleLbl="fgAcc2" presStyleIdx="0" presStyleCnt="2" custScaleX="328335" custScaleY="195112" custLinFactNeighborX="-14665" custLinFactNeighborY="-140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77265F-1BA2-48B9-96D5-1DA90EE041E9}" type="pres">
      <dgm:prSet presAssocID="{67B9C701-AF34-405D-9593-CF91C7F6BA4E}" presName="hierChild3" presStyleCnt="0"/>
      <dgm:spPr/>
    </dgm:pt>
    <dgm:pt modelId="{5DE4C8E0-7FE6-4B85-88FD-6003FE6E5B16}" type="pres">
      <dgm:prSet presAssocID="{480E5A7F-D89B-4862-93D5-E2ABCF79E87A}" presName="Name17" presStyleLbl="parChTrans1D3" presStyleIdx="0" presStyleCnt="6"/>
      <dgm:spPr/>
      <dgm:t>
        <a:bodyPr/>
        <a:lstStyle/>
        <a:p>
          <a:endParaRPr lang="ru-RU"/>
        </a:p>
      </dgm:t>
    </dgm:pt>
    <dgm:pt modelId="{B993CAD0-BE2D-4785-8E03-0F0A54169B6B}" type="pres">
      <dgm:prSet presAssocID="{05703424-5429-4BEF-824D-835AD5157C22}" presName="hierRoot3" presStyleCnt="0"/>
      <dgm:spPr/>
    </dgm:pt>
    <dgm:pt modelId="{DC9F95D5-0AEA-4E38-B7CB-F8150ABE3772}" type="pres">
      <dgm:prSet presAssocID="{05703424-5429-4BEF-824D-835AD5157C22}" presName="composite3" presStyleCnt="0"/>
      <dgm:spPr/>
    </dgm:pt>
    <dgm:pt modelId="{BDAF6F90-7F65-4EC9-9398-01B8D8D1FBB8}" type="pres">
      <dgm:prSet presAssocID="{05703424-5429-4BEF-824D-835AD5157C22}" presName="background3" presStyleLbl="node3" presStyleIdx="0" presStyleCnt="6"/>
      <dgm:spPr/>
    </dgm:pt>
    <dgm:pt modelId="{DD2D4F25-33C5-40B4-A6E2-AC66A2F31C55}" type="pres">
      <dgm:prSet presAssocID="{05703424-5429-4BEF-824D-835AD5157C22}" presName="text3" presStyleLbl="fgAcc3" presStyleIdx="0" presStyleCnt="6" custScaleX="91358" custScaleY="299777" custLinFactNeighborX="-34957" custLinFactNeighborY="9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24F6D5-3FD8-4C61-B5FE-83A77554DE85}" type="pres">
      <dgm:prSet presAssocID="{05703424-5429-4BEF-824D-835AD5157C22}" presName="hierChild4" presStyleCnt="0"/>
      <dgm:spPr/>
    </dgm:pt>
    <dgm:pt modelId="{10A71478-BFBC-49AF-9B12-C8BD87DC592F}" type="pres">
      <dgm:prSet presAssocID="{178B5562-F2C8-488D-88C1-809EA61E4F2A}" presName="Name17" presStyleLbl="parChTrans1D3" presStyleIdx="1" presStyleCnt="6"/>
      <dgm:spPr/>
      <dgm:t>
        <a:bodyPr/>
        <a:lstStyle/>
        <a:p>
          <a:endParaRPr lang="ru-RU"/>
        </a:p>
      </dgm:t>
    </dgm:pt>
    <dgm:pt modelId="{589F2920-CE29-42EE-9C7E-085A95D2EE4D}" type="pres">
      <dgm:prSet presAssocID="{64B83CC4-C917-4B64-A3DE-BBBD5F32102D}" presName="hierRoot3" presStyleCnt="0"/>
      <dgm:spPr/>
    </dgm:pt>
    <dgm:pt modelId="{AB5828EE-D9E4-4E71-8622-A377F125847F}" type="pres">
      <dgm:prSet presAssocID="{64B83CC4-C917-4B64-A3DE-BBBD5F32102D}" presName="composite3" presStyleCnt="0"/>
      <dgm:spPr/>
    </dgm:pt>
    <dgm:pt modelId="{87F31468-FF9E-4271-884F-9AFBB6B150DE}" type="pres">
      <dgm:prSet presAssocID="{64B83CC4-C917-4B64-A3DE-BBBD5F32102D}" presName="background3" presStyleLbl="node3" presStyleIdx="1" presStyleCnt="6"/>
      <dgm:spPr/>
    </dgm:pt>
    <dgm:pt modelId="{3020048E-62A0-459E-A8DA-E9C27C23CD39}" type="pres">
      <dgm:prSet presAssocID="{64B83CC4-C917-4B64-A3DE-BBBD5F32102D}" presName="text3" presStyleLbl="fgAcc3" presStyleIdx="1" presStyleCnt="6" custScaleX="99866" custScaleY="300853" custLinFactNeighborX="-33436" custLinFactNeighborY="17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33BBDE-0BE2-43CB-BA4F-6E9AB8EE96E0}" type="pres">
      <dgm:prSet presAssocID="{64B83CC4-C917-4B64-A3DE-BBBD5F32102D}" presName="hierChild4" presStyleCnt="0"/>
      <dgm:spPr/>
    </dgm:pt>
    <dgm:pt modelId="{31E20FEA-1E66-4BCA-9A70-BA8D49B3CC36}" type="pres">
      <dgm:prSet presAssocID="{24E17103-DF43-4089-BDF2-47826523499C}" presName="Name17" presStyleLbl="parChTrans1D3" presStyleIdx="2" presStyleCnt="6"/>
      <dgm:spPr/>
      <dgm:t>
        <a:bodyPr/>
        <a:lstStyle/>
        <a:p>
          <a:endParaRPr lang="ru-RU"/>
        </a:p>
      </dgm:t>
    </dgm:pt>
    <dgm:pt modelId="{0BC9F4CA-3855-49C7-A33E-0EC9CE252D96}" type="pres">
      <dgm:prSet presAssocID="{F2367ADE-4A40-40DE-9CEF-4C31A3017B5F}" presName="hierRoot3" presStyleCnt="0"/>
      <dgm:spPr/>
    </dgm:pt>
    <dgm:pt modelId="{53D96654-BDC8-4CAC-9CAD-727BD3F3A873}" type="pres">
      <dgm:prSet presAssocID="{F2367ADE-4A40-40DE-9CEF-4C31A3017B5F}" presName="composite3" presStyleCnt="0"/>
      <dgm:spPr/>
    </dgm:pt>
    <dgm:pt modelId="{4BA98B7D-6C85-4D73-AA47-9C510B0D0576}" type="pres">
      <dgm:prSet presAssocID="{F2367ADE-4A40-40DE-9CEF-4C31A3017B5F}" presName="background3" presStyleLbl="node3" presStyleIdx="2" presStyleCnt="6"/>
      <dgm:spPr/>
    </dgm:pt>
    <dgm:pt modelId="{CCB859AE-DB7A-41C5-BE13-2F5633898EE1}" type="pres">
      <dgm:prSet presAssocID="{F2367ADE-4A40-40DE-9CEF-4C31A3017B5F}" presName="text3" presStyleLbl="fgAcc3" presStyleIdx="2" presStyleCnt="6" custScaleX="98036" custScaleY="302904" custLinFactNeighborX="-32629" custLinFactNeighborY="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85C1D-1B2F-4DCA-B806-F69476DBEE0A}" type="pres">
      <dgm:prSet presAssocID="{F2367ADE-4A40-40DE-9CEF-4C31A3017B5F}" presName="hierChild4" presStyleCnt="0"/>
      <dgm:spPr/>
    </dgm:pt>
    <dgm:pt modelId="{85943B25-4763-4C26-A78E-3AF6108E6976}" type="pres">
      <dgm:prSet presAssocID="{36F7696A-5910-4E87-AB68-AE9045F66C8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02D046F-956F-494E-AB7C-4CE6402BC155}" type="pres">
      <dgm:prSet presAssocID="{1CAA07A5-4041-4E1A-BAD3-E9EFED7411F0}" presName="hierRoot2" presStyleCnt="0"/>
      <dgm:spPr/>
    </dgm:pt>
    <dgm:pt modelId="{A4FB77F6-A3F4-4745-BA3D-6798B0A6BEB0}" type="pres">
      <dgm:prSet presAssocID="{1CAA07A5-4041-4E1A-BAD3-E9EFED7411F0}" presName="composite2" presStyleCnt="0"/>
      <dgm:spPr/>
    </dgm:pt>
    <dgm:pt modelId="{D17C737B-4406-413A-9278-CDFD2E9BE529}" type="pres">
      <dgm:prSet presAssocID="{1CAA07A5-4041-4E1A-BAD3-E9EFED7411F0}" presName="background2" presStyleLbl="node2" presStyleIdx="1" presStyleCnt="2"/>
      <dgm:spPr/>
    </dgm:pt>
    <dgm:pt modelId="{883AB6CF-4EEA-4845-B44B-ACBF1106726B}" type="pres">
      <dgm:prSet presAssocID="{1CAA07A5-4041-4E1A-BAD3-E9EFED7411F0}" presName="text2" presStyleLbl="fgAcc2" presStyleIdx="1" presStyleCnt="2" custScaleX="340939" custScaleY="195112" custLinFactNeighborX="10466" custLinFactNeighborY="-110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93A0C-2F7D-4FD8-A2D0-33DBA0518A3D}" type="pres">
      <dgm:prSet presAssocID="{1CAA07A5-4041-4E1A-BAD3-E9EFED7411F0}" presName="hierChild3" presStyleCnt="0"/>
      <dgm:spPr/>
    </dgm:pt>
    <dgm:pt modelId="{9DAD39A9-CD75-45EF-BF44-A808AED0021E}" type="pres">
      <dgm:prSet presAssocID="{2CDEABC9-23D4-4379-96BF-EA55C92417DE}" presName="Name17" presStyleLbl="parChTrans1D3" presStyleIdx="3" presStyleCnt="6"/>
      <dgm:spPr/>
      <dgm:t>
        <a:bodyPr/>
        <a:lstStyle/>
        <a:p>
          <a:endParaRPr lang="ru-RU"/>
        </a:p>
      </dgm:t>
    </dgm:pt>
    <dgm:pt modelId="{53607017-874A-47E7-A327-05EFEC0A069E}" type="pres">
      <dgm:prSet presAssocID="{2C476F83-5DE5-47CE-8A04-24763C698C6C}" presName="hierRoot3" presStyleCnt="0"/>
      <dgm:spPr/>
    </dgm:pt>
    <dgm:pt modelId="{5EEE6384-E8AC-43B0-B0FF-246E3F3E3342}" type="pres">
      <dgm:prSet presAssocID="{2C476F83-5DE5-47CE-8A04-24763C698C6C}" presName="composite3" presStyleCnt="0"/>
      <dgm:spPr/>
    </dgm:pt>
    <dgm:pt modelId="{5BA094D4-2EA2-4AD8-A411-51425FF41536}" type="pres">
      <dgm:prSet presAssocID="{2C476F83-5DE5-47CE-8A04-24763C698C6C}" presName="background3" presStyleLbl="node3" presStyleIdx="3" presStyleCnt="6"/>
      <dgm:spPr/>
    </dgm:pt>
    <dgm:pt modelId="{2D094429-F65C-4C9B-9FCB-24ACD4E66394}" type="pres">
      <dgm:prSet presAssocID="{2C476F83-5DE5-47CE-8A04-24763C698C6C}" presName="text3" presStyleLbl="fgAcc3" presStyleIdx="3" presStyleCnt="6" custScaleY="297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E3F0D2-758E-40B0-BD7A-5F5DC8C84A62}" type="pres">
      <dgm:prSet presAssocID="{2C476F83-5DE5-47CE-8A04-24763C698C6C}" presName="hierChild4" presStyleCnt="0"/>
      <dgm:spPr/>
    </dgm:pt>
    <dgm:pt modelId="{8E315A5E-066D-44BC-9C87-4A8E8011BE33}" type="pres">
      <dgm:prSet presAssocID="{9E2FC9AE-2124-44A2-B126-61C2D7F0480D}" presName="Name17" presStyleLbl="parChTrans1D3" presStyleIdx="4" presStyleCnt="6"/>
      <dgm:spPr/>
      <dgm:t>
        <a:bodyPr/>
        <a:lstStyle/>
        <a:p>
          <a:endParaRPr lang="ru-RU"/>
        </a:p>
      </dgm:t>
    </dgm:pt>
    <dgm:pt modelId="{990C9AAD-8710-4925-93C3-3FE4590C50B4}" type="pres">
      <dgm:prSet presAssocID="{93026D5B-5844-4891-A1D9-9579CC0CCFAA}" presName="hierRoot3" presStyleCnt="0"/>
      <dgm:spPr/>
    </dgm:pt>
    <dgm:pt modelId="{605A1F23-9599-41A1-993D-0EE4602B6EDD}" type="pres">
      <dgm:prSet presAssocID="{93026D5B-5844-4891-A1D9-9579CC0CCFAA}" presName="composite3" presStyleCnt="0"/>
      <dgm:spPr/>
    </dgm:pt>
    <dgm:pt modelId="{FB4E4FE6-7D3E-4F32-BD59-38E8D20C0515}" type="pres">
      <dgm:prSet presAssocID="{93026D5B-5844-4891-A1D9-9579CC0CCFAA}" presName="background3" presStyleLbl="node3" presStyleIdx="4" presStyleCnt="6"/>
      <dgm:spPr/>
    </dgm:pt>
    <dgm:pt modelId="{BF60CE67-2AD2-42A4-B902-1021B186FA31}" type="pres">
      <dgm:prSet presAssocID="{93026D5B-5844-4891-A1D9-9579CC0CCFAA}" presName="text3" presStyleLbl="fgAcc3" presStyleIdx="4" presStyleCnt="6" custScaleY="292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7B091B-3D2C-4D7D-8FE1-A3E6E05F573E}" type="pres">
      <dgm:prSet presAssocID="{93026D5B-5844-4891-A1D9-9579CC0CCFAA}" presName="hierChild4" presStyleCnt="0"/>
      <dgm:spPr/>
    </dgm:pt>
    <dgm:pt modelId="{DC757722-6482-49A7-9BD8-A0E9D74F05B3}" type="pres">
      <dgm:prSet presAssocID="{503C8720-8A42-4F2E-84E6-56C336F18433}" presName="Name17" presStyleLbl="parChTrans1D3" presStyleIdx="5" presStyleCnt="6"/>
      <dgm:spPr/>
      <dgm:t>
        <a:bodyPr/>
        <a:lstStyle/>
        <a:p>
          <a:endParaRPr lang="ru-RU"/>
        </a:p>
      </dgm:t>
    </dgm:pt>
    <dgm:pt modelId="{BE2CF325-B151-4018-B64D-AB8211875C1D}" type="pres">
      <dgm:prSet presAssocID="{2F2F14BF-EC50-4B2D-B9BC-F7A49AFB4963}" presName="hierRoot3" presStyleCnt="0"/>
      <dgm:spPr/>
    </dgm:pt>
    <dgm:pt modelId="{54A342D2-2334-400A-9DF0-C135424604F2}" type="pres">
      <dgm:prSet presAssocID="{2F2F14BF-EC50-4B2D-B9BC-F7A49AFB4963}" presName="composite3" presStyleCnt="0"/>
      <dgm:spPr/>
    </dgm:pt>
    <dgm:pt modelId="{5AF9FA60-0CB0-4FF6-BE47-48358EA78AED}" type="pres">
      <dgm:prSet presAssocID="{2F2F14BF-EC50-4B2D-B9BC-F7A49AFB4963}" presName="background3" presStyleLbl="node3" presStyleIdx="5" presStyleCnt="6"/>
      <dgm:spPr/>
    </dgm:pt>
    <dgm:pt modelId="{C870ACCE-1315-4BAB-917B-D22DD4D5BBB8}" type="pres">
      <dgm:prSet presAssocID="{2F2F14BF-EC50-4B2D-B9BC-F7A49AFB4963}" presName="text3" presStyleLbl="fgAcc3" presStyleIdx="5" presStyleCnt="6" custScaleY="2886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C98DDC-5443-469A-8073-0C5DBCE44222}" type="pres">
      <dgm:prSet presAssocID="{2F2F14BF-EC50-4B2D-B9BC-F7A49AFB4963}" presName="hierChild4" presStyleCnt="0"/>
      <dgm:spPr/>
    </dgm:pt>
  </dgm:ptLst>
  <dgm:cxnLst>
    <dgm:cxn modelId="{D0A91F12-A134-45E4-AED7-5DBBF64E405A}" type="presOf" srcId="{7E1189D7-1502-4B1E-80F6-C6C91E0DDB8A}" destId="{0EA621C3-11C1-42DE-9E32-CFF8F70C38E5}" srcOrd="0" destOrd="0" presId="urn:microsoft.com/office/officeart/2005/8/layout/hierarchy1"/>
    <dgm:cxn modelId="{E896D3CE-68B1-4960-BCAB-6532D6D8EB6B}" type="presOf" srcId="{2C476F83-5DE5-47CE-8A04-24763C698C6C}" destId="{2D094429-F65C-4C9B-9FCB-24ACD4E66394}" srcOrd="0" destOrd="0" presId="urn:microsoft.com/office/officeart/2005/8/layout/hierarchy1"/>
    <dgm:cxn modelId="{6A438475-AFD2-40D6-B22F-9FF2262EB21B}" type="presOf" srcId="{89013A57-8974-4692-AE64-5345B2B4B76E}" destId="{9C6FBA1B-D5DF-4F06-8B08-8A57C47B5E73}" srcOrd="0" destOrd="0" presId="urn:microsoft.com/office/officeart/2005/8/layout/hierarchy1"/>
    <dgm:cxn modelId="{CDD98727-7A89-40C2-B807-F9AF56070B9A}" type="presOf" srcId="{2CDEABC9-23D4-4379-96BF-EA55C92417DE}" destId="{9DAD39A9-CD75-45EF-BF44-A808AED0021E}" srcOrd="0" destOrd="0" presId="urn:microsoft.com/office/officeart/2005/8/layout/hierarchy1"/>
    <dgm:cxn modelId="{C0A85304-CBC0-4430-8C5A-2841515B5FDE}" type="presOf" srcId="{1CAA07A5-4041-4E1A-BAD3-E9EFED7411F0}" destId="{883AB6CF-4EEA-4845-B44B-ACBF1106726B}" srcOrd="0" destOrd="0" presId="urn:microsoft.com/office/officeart/2005/8/layout/hierarchy1"/>
    <dgm:cxn modelId="{FA020533-0A80-4D9F-8A84-5622ED952703}" srcId="{67B9C701-AF34-405D-9593-CF91C7F6BA4E}" destId="{64B83CC4-C917-4B64-A3DE-BBBD5F32102D}" srcOrd="1" destOrd="0" parTransId="{178B5562-F2C8-488D-88C1-809EA61E4F2A}" sibTransId="{F14E20C6-2667-48EF-BAC6-4C43C840D119}"/>
    <dgm:cxn modelId="{D4F6500C-8819-4FA3-8635-A573A21D2C7D}" srcId="{1CAA07A5-4041-4E1A-BAD3-E9EFED7411F0}" destId="{2C476F83-5DE5-47CE-8A04-24763C698C6C}" srcOrd="0" destOrd="0" parTransId="{2CDEABC9-23D4-4379-96BF-EA55C92417DE}" sibTransId="{F5B771E5-FF97-472F-81EC-C06B709AFC05}"/>
    <dgm:cxn modelId="{0CA67D3D-DA80-4398-A086-C5DCC5187F00}" srcId="{67B9C701-AF34-405D-9593-CF91C7F6BA4E}" destId="{05703424-5429-4BEF-824D-835AD5157C22}" srcOrd="0" destOrd="0" parTransId="{480E5A7F-D89B-4862-93D5-E2ABCF79E87A}" sibTransId="{52AF971D-A27C-46D6-B466-0DADB13843E0}"/>
    <dgm:cxn modelId="{C0A0DCEC-C105-4D2C-9830-500CC5F95ECC}" srcId="{89013A57-8974-4692-AE64-5345B2B4B76E}" destId="{67B9C701-AF34-405D-9593-CF91C7F6BA4E}" srcOrd="0" destOrd="0" parTransId="{AA42286C-322B-479B-8840-1399A9EC2221}" sibTransId="{25E45B46-43EB-4C2E-9AA6-89D65124CF42}"/>
    <dgm:cxn modelId="{14DA8B40-2FEE-44B0-AEA4-88D8B704C971}" type="presOf" srcId="{F2367ADE-4A40-40DE-9CEF-4C31A3017B5F}" destId="{CCB859AE-DB7A-41C5-BE13-2F5633898EE1}" srcOrd="0" destOrd="0" presId="urn:microsoft.com/office/officeart/2005/8/layout/hierarchy1"/>
    <dgm:cxn modelId="{DB8FAD63-8E99-4E66-95E2-983E81036963}" type="presOf" srcId="{67B9C701-AF34-405D-9593-CF91C7F6BA4E}" destId="{582F84FA-66AE-4488-9A85-AC14AEBC149B}" srcOrd="0" destOrd="0" presId="urn:microsoft.com/office/officeart/2005/8/layout/hierarchy1"/>
    <dgm:cxn modelId="{C88EC770-9729-41AF-9685-08C78C6B04C3}" type="presOf" srcId="{24E17103-DF43-4089-BDF2-47826523499C}" destId="{31E20FEA-1E66-4BCA-9A70-BA8D49B3CC36}" srcOrd="0" destOrd="0" presId="urn:microsoft.com/office/officeart/2005/8/layout/hierarchy1"/>
    <dgm:cxn modelId="{F2C7F435-BC57-41BE-B7C6-8F21C28FA9C8}" type="presOf" srcId="{178B5562-F2C8-488D-88C1-809EA61E4F2A}" destId="{10A71478-BFBC-49AF-9B12-C8BD87DC592F}" srcOrd="0" destOrd="0" presId="urn:microsoft.com/office/officeart/2005/8/layout/hierarchy1"/>
    <dgm:cxn modelId="{38F3BAFE-281E-4A6D-8962-21CF609F3B38}" type="presOf" srcId="{93026D5B-5844-4891-A1D9-9579CC0CCFAA}" destId="{BF60CE67-2AD2-42A4-B902-1021B186FA31}" srcOrd="0" destOrd="0" presId="urn:microsoft.com/office/officeart/2005/8/layout/hierarchy1"/>
    <dgm:cxn modelId="{966331A3-8956-40D8-9646-53969D50C510}" type="presOf" srcId="{503C8720-8A42-4F2E-84E6-56C336F18433}" destId="{DC757722-6482-49A7-9BD8-A0E9D74F05B3}" srcOrd="0" destOrd="0" presId="urn:microsoft.com/office/officeart/2005/8/layout/hierarchy1"/>
    <dgm:cxn modelId="{13FBEA67-7ECB-40FB-B687-90E132C5A3A4}" type="presOf" srcId="{64B83CC4-C917-4B64-A3DE-BBBD5F32102D}" destId="{3020048E-62A0-459E-A8DA-E9C27C23CD39}" srcOrd="0" destOrd="0" presId="urn:microsoft.com/office/officeart/2005/8/layout/hierarchy1"/>
    <dgm:cxn modelId="{7D41B113-A2D8-4047-ADBA-4D34DF1EC745}" srcId="{1CAA07A5-4041-4E1A-BAD3-E9EFED7411F0}" destId="{93026D5B-5844-4891-A1D9-9579CC0CCFAA}" srcOrd="1" destOrd="0" parTransId="{9E2FC9AE-2124-44A2-B126-61C2D7F0480D}" sibTransId="{FBBB55D5-8319-44EC-8AE2-9D5C17CED008}"/>
    <dgm:cxn modelId="{0A998211-7343-43DC-BB3B-5F35FF87AD7D}" type="presOf" srcId="{2F2F14BF-EC50-4B2D-B9BC-F7A49AFB4963}" destId="{C870ACCE-1315-4BAB-917B-D22DD4D5BBB8}" srcOrd="0" destOrd="0" presId="urn:microsoft.com/office/officeart/2005/8/layout/hierarchy1"/>
    <dgm:cxn modelId="{C83F3BB1-5D2B-4B0A-915B-5521014AF70B}" type="presOf" srcId="{36F7696A-5910-4E87-AB68-AE9045F66C89}" destId="{85943B25-4763-4C26-A78E-3AF6108E6976}" srcOrd="0" destOrd="0" presId="urn:microsoft.com/office/officeart/2005/8/layout/hierarchy1"/>
    <dgm:cxn modelId="{D1B573AF-29BC-4039-8EC5-09AF4114ABF4}" type="presOf" srcId="{480E5A7F-D89B-4862-93D5-E2ABCF79E87A}" destId="{5DE4C8E0-7FE6-4B85-88FD-6003FE6E5B16}" srcOrd="0" destOrd="0" presId="urn:microsoft.com/office/officeart/2005/8/layout/hierarchy1"/>
    <dgm:cxn modelId="{B0A90446-7FD6-42FD-BB47-D9ABBBFA6020}" srcId="{67B9C701-AF34-405D-9593-CF91C7F6BA4E}" destId="{F2367ADE-4A40-40DE-9CEF-4C31A3017B5F}" srcOrd="2" destOrd="0" parTransId="{24E17103-DF43-4089-BDF2-47826523499C}" sibTransId="{4992B98B-57CC-4268-A9DD-BA25A1840431}"/>
    <dgm:cxn modelId="{BAC3EEDF-5CA7-4CA2-BCBF-E46A60CF2DE5}" type="presOf" srcId="{9E2FC9AE-2124-44A2-B126-61C2D7F0480D}" destId="{8E315A5E-066D-44BC-9C87-4A8E8011BE33}" srcOrd="0" destOrd="0" presId="urn:microsoft.com/office/officeart/2005/8/layout/hierarchy1"/>
    <dgm:cxn modelId="{A6BB943A-4834-40E8-94EF-5EE8110AEE52}" srcId="{89013A57-8974-4692-AE64-5345B2B4B76E}" destId="{1CAA07A5-4041-4E1A-BAD3-E9EFED7411F0}" srcOrd="1" destOrd="0" parTransId="{36F7696A-5910-4E87-AB68-AE9045F66C89}" sibTransId="{AF3D675E-E7E4-440A-AF3B-B8E2DBAEAAEC}"/>
    <dgm:cxn modelId="{D6E95587-EFB4-48AB-9257-D7ED4BE85498}" type="presOf" srcId="{05703424-5429-4BEF-824D-835AD5157C22}" destId="{DD2D4F25-33C5-40B4-A6E2-AC66A2F31C55}" srcOrd="0" destOrd="0" presId="urn:microsoft.com/office/officeart/2005/8/layout/hierarchy1"/>
    <dgm:cxn modelId="{558B2D53-83DF-4284-BDDF-52AC81DE2032}" srcId="{1CAA07A5-4041-4E1A-BAD3-E9EFED7411F0}" destId="{2F2F14BF-EC50-4B2D-B9BC-F7A49AFB4963}" srcOrd="2" destOrd="0" parTransId="{503C8720-8A42-4F2E-84E6-56C336F18433}" sibTransId="{9D9E155D-02A6-4709-B56B-A6C18C6A4EF2}"/>
    <dgm:cxn modelId="{55C0A20C-911B-4F00-A339-8CA3EA880252}" type="presOf" srcId="{AA42286C-322B-479B-8840-1399A9EC2221}" destId="{7B5AF723-AF45-4AC5-9117-A0FB2F6CAB90}" srcOrd="0" destOrd="0" presId="urn:microsoft.com/office/officeart/2005/8/layout/hierarchy1"/>
    <dgm:cxn modelId="{B2EBD994-C452-4DF6-9A46-7B27FE951B2C}" srcId="{7E1189D7-1502-4B1E-80F6-C6C91E0DDB8A}" destId="{89013A57-8974-4692-AE64-5345B2B4B76E}" srcOrd="0" destOrd="0" parTransId="{A96128BD-950B-4A22-AAAA-23A50310FD1C}" sibTransId="{1BBA9E15-6842-4089-B72F-B6B3ED895318}"/>
    <dgm:cxn modelId="{DCD6186E-D24D-4E94-9A75-49F55197CC56}" type="presParOf" srcId="{0EA621C3-11C1-42DE-9E32-CFF8F70C38E5}" destId="{1F70CE3B-332D-4193-AA16-F84244FF5F0F}" srcOrd="0" destOrd="0" presId="urn:microsoft.com/office/officeart/2005/8/layout/hierarchy1"/>
    <dgm:cxn modelId="{1B63D2E9-715C-4179-BB69-73A048C91263}" type="presParOf" srcId="{1F70CE3B-332D-4193-AA16-F84244FF5F0F}" destId="{FE49D684-2003-448D-90CD-B2FEE5901FCC}" srcOrd="0" destOrd="0" presId="urn:microsoft.com/office/officeart/2005/8/layout/hierarchy1"/>
    <dgm:cxn modelId="{4F8FD3F2-1AFE-43CB-A927-BED3D50CE409}" type="presParOf" srcId="{FE49D684-2003-448D-90CD-B2FEE5901FCC}" destId="{7D5A024B-AC77-4E1F-9E05-D4ABDB1F89C6}" srcOrd="0" destOrd="0" presId="urn:microsoft.com/office/officeart/2005/8/layout/hierarchy1"/>
    <dgm:cxn modelId="{CD3794E0-56B1-4252-B2AF-34BEC43A4F96}" type="presParOf" srcId="{FE49D684-2003-448D-90CD-B2FEE5901FCC}" destId="{9C6FBA1B-D5DF-4F06-8B08-8A57C47B5E73}" srcOrd="1" destOrd="0" presId="urn:microsoft.com/office/officeart/2005/8/layout/hierarchy1"/>
    <dgm:cxn modelId="{3FC51736-0295-4EAE-96D0-DB0F1053DC6A}" type="presParOf" srcId="{1F70CE3B-332D-4193-AA16-F84244FF5F0F}" destId="{1A59172B-3D96-4B58-BA20-DC9BAA00BE3C}" srcOrd="1" destOrd="0" presId="urn:microsoft.com/office/officeart/2005/8/layout/hierarchy1"/>
    <dgm:cxn modelId="{670B5A98-D009-4077-9DB3-375002FA55EA}" type="presParOf" srcId="{1A59172B-3D96-4B58-BA20-DC9BAA00BE3C}" destId="{7B5AF723-AF45-4AC5-9117-A0FB2F6CAB90}" srcOrd="0" destOrd="0" presId="urn:microsoft.com/office/officeart/2005/8/layout/hierarchy1"/>
    <dgm:cxn modelId="{4BF9725A-34DD-454B-9810-9E80312A8533}" type="presParOf" srcId="{1A59172B-3D96-4B58-BA20-DC9BAA00BE3C}" destId="{B288F0EB-5B51-4FFE-A606-0D03BF46860E}" srcOrd="1" destOrd="0" presId="urn:microsoft.com/office/officeart/2005/8/layout/hierarchy1"/>
    <dgm:cxn modelId="{A59ABEA7-C899-455C-B7B1-A65F86056251}" type="presParOf" srcId="{B288F0EB-5B51-4FFE-A606-0D03BF46860E}" destId="{0A40B34C-154A-4A13-BCB4-25E982984D22}" srcOrd="0" destOrd="0" presId="urn:microsoft.com/office/officeart/2005/8/layout/hierarchy1"/>
    <dgm:cxn modelId="{F13EB397-5453-4ED3-92F4-B2D2A3D8E2E7}" type="presParOf" srcId="{0A40B34C-154A-4A13-BCB4-25E982984D22}" destId="{E67A2463-6008-48DE-8BA2-C55184FEEECB}" srcOrd="0" destOrd="0" presId="urn:microsoft.com/office/officeart/2005/8/layout/hierarchy1"/>
    <dgm:cxn modelId="{77CB6F0A-19C4-4B32-9FE7-785399EEBDCD}" type="presParOf" srcId="{0A40B34C-154A-4A13-BCB4-25E982984D22}" destId="{582F84FA-66AE-4488-9A85-AC14AEBC149B}" srcOrd="1" destOrd="0" presId="urn:microsoft.com/office/officeart/2005/8/layout/hierarchy1"/>
    <dgm:cxn modelId="{98A4CD7F-72C8-4ECB-98A9-20727B9BB7DF}" type="presParOf" srcId="{B288F0EB-5B51-4FFE-A606-0D03BF46860E}" destId="{D377265F-1BA2-48B9-96D5-1DA90EE041E9}" srcOrd="1" destOrd="0" presId="urn:microsoft.com/office/officeart/2005/8/layout/hierarchy1"/>
    <dgm:cxn modelId="{97710ED5-3614-4FBC-927C-10DE0D7155D2}" type="presParOf" srcId="{D377265F-1BA2-48B9-96D5-1DA90EE041E9}" destId="{5DE4C8E0-7FE6-4B85-88FD-6003FE6E5B16}" srcOrd="0" destOrd="0" presId="urn:microsoft.com/office/officeart/2005/8/layout/hierarchy1"/>
    <dgm:cxn modelId="{68F61FF5-380E-40EE-8EB1-C809ABB08540}" type="presParOf" srcId="{D377265F-1BA2-48B9-96D5-1DA90EE041E9}" destId="{B993CAD0-BE2D-4785-8E03-0F0A54169B6B}" srcOrd="1" destOrd="0" presId="urn:microsoft.com/office/officeart/2005/8/layout/hierarchy1"/>
    <dgm:cxn modelId="{3BE094CE-9A40-4E79-84BF-F66A8624866C}" type="presParOf" srcId="{B993CAD0-BE2D-4785-8E03-0F0A54169B6B}" destId="{DC9F95D5-0AEA-4E38-B7CB-F8150ABE3772}" srcOrd="0" destOrd="0" presId="urn:microsoft.com/office/officeart/2005/8/layout/hierarchy1"/>
    <dgm:cxn modelId="{200CF52B-1FE7-46C1-A30A-23EA0D2E217D}" type="presParOf" srcId="{DC9F95D5-0AEA-4E38-B7CB-F8150ABE3772}" destId="{BDAF6F90-7F65-4EC9-9398-01B8D8D1FBB8}" srcOrd="0" destOrd="0" presId="urn:microsoft.com/office/officeart/2005/8/layout/hierarchy1"/>
    <dgm:cxn modelId="{41115C83-EED0-4F71-900E-854CDD56305E}" type="presParOf" srcId="{DC9F95D5-0AEA-4E38-B7CB-F8150ABE3772}" destId="{DD2D4F25-33C5-40B4-A6E2-AC66A2F31C55}" srcOrd="1" destOrd="0" presId="urn:microsoft.com/office/officeart/2005/8/layout/hierarchy1"/>
    <dgm:cxn modelId="{9CE25678-8849-4485-AA3C-D0207BAD43EC}" type="presParOf" srcId="{B993CAD0-BE2D-4785-8E03-0F0A54169B6B}" destId="{C024F6D5-3FD8-4C61-B5FE-83A77554DE85}" srcOrd="1" destOrd="0" presId="urn:microsoft.com/office/officeart/2005/8/layout/hierarchy1"/>
    <dgm:cxn modelId="{19354AB8-9BD4-4503-839F-0ABC81E9B489}" type="presParOf" srcId="{D377265F-1BA2-48B9-96D5-1DA90EE041E9}" destId="{10A71478-BFBC-49AF-9B12-C8BD87DC592F}" srcOrd="2" destOrd="0" presId="urn:microsoft.com/office/officeart/2005/8/layout/hierarchy1"/>
    <dgm:cxn modelId="{FC9AB10D-0BA7-40EF-9C37-0C1ECBEF7F0F}" type="presParOf" srcId="{D377265F-1BA2-48B9-96D5-1DA90EE041E9}" destId="{589F2920-CE29-42EE-9C7E-085A95D2EE4D}" srcOrd="3" destOrd="0" presId="urn:microsoft.com/office/officeart/2005/8/layout/hierarchy1"/>
    <dgm:cxn modelId="{7D3C288F-952D-42AE-BB22-8393960A7ECD}" type="presParOf" srcId="{589F2920-CE29-42EE-9C7E-085A95D2EE4D}" destId="{AB5828EE-D9E4-4E71-8622-A377F125847F}" srcOrd="0" destOrd="0" presId="urn:microsoft.com/office/officeart/2005/8/layout/hierarchy1"/>
    <dgm:cxn modelId="{BBF49BC9-BAC9-4BE0-A10E-12485CABB994}" type="presParOf" srcId="{AB5828EE-D9E4-4E71-8622-A377F125847F}" destId="{87F31468-FF9E-4271-884F-9AFBB6B150DE}" srcOrd="0" destOrd="0" presId="urn:microsoft.com/office/officeart/2005/8/layout/hierarchy1"/>
    <dgm:cxn modelId="{95C495E5-F76D-4527-A829-2175D7EDD67B}" type="presParOf" srcId="{AB5828EE-D9E4-4E71-8622-A377F125847F}" destId="{3020048E-62A0-459E-A8DA-E9C27C23CD39}" srcOrd="1" destOrd="0" presId="urn:microsoft.com/office/officeart/2005/8/layout/hierarchy1"/>
    <dgm:cxn modelId="{71683EE6-B135-46B0-BD47-61A35316A9C7}" type="presParOf" srcId="{589F2920-CE29-42EE-9C7E-085A95D2EE4D}" destId="{C733BBDE-0BE2-43CB-BA4F-6E9AB8EE96E0}" srcOrd="1" destOrd="0" presId="urn:microsoft.com/office/officeart/2005/8/layout/hierarchy1"/>
    <dgm:cxn modelId="{D6904AA0-CABA-451C-AB79-C127182EC803}" type="presParOf" srcId="{D377265F-1BA2-48B9-96D5-1DA90EE041E9}" destId="{31E20FEA-1E66-4BCA-9A70-BA8D49B3CC36}" srcOrd="4" destOrd="0" presId="urn:microsoft.com/office/officeart/2005/8/layout/hierarchy1"/>
    <dgm:cxn modelId="{D322A678-E00D-4E3C-90D0-6A608327016A}" type="presParOf" srcId="{D377265F-1BA2-48B9-96D5-1DA90EE041E9}" destId="{0BC9F4CA-3855-49C7-A33E-0EC9CE252D96}" srcOrd="5" destOrd="0" presId="urn:microsoft.com/office/officeart/2005/8/layout/hierarchy1"/>
    <dgm:cxn modelId="{947CEE90-C743-4482-852A-6ECED23448B4}" type="presParOf" srcId="{0BC9F4CA-3855-49C7-A33E-0EC9CE252D96}" destId="{53D96654-BDC8-4CAC-9CAD-727BD3F3A873}" srcOrd="0" destOrd="0" presId="urn:microsoft.com/office/officeart/2005/8/layout/hierarchy1"/>
    <dgm:cxn modelId="{306D3D83-705A-448E-A23D-03FF06AF5464}" type="presParOf" srcId="{53D96654-BDC8-4CAC-9CAD-727BD3F3A873}" destId="{4BA98B7D-6C85-4D73-AA47-9C510B0D0576}" srcOrd="0" destOrd="0" presId="urn:microsoft.com/office/officeart/2005/8/layout/hierarchy1"/>
    <dgm:cxn modelId="{22A6AC63-0236-41C3-942C-DB309E3F0FC3}" type="presParOf" srcId="{53D96654-BDC8-4CAC-9CAD-727BD3F3A873}" destId="{CCB859AE-DB7A-41C5-BE13-2F5633898EE1}" srcOrd="1" destOrd="0" presId="urn:microsoft.com/office/officeart/2005/8/layout/hierarchy1"/>
    <dgm:cxn modelId="{5DAB3309-33B0-4936-8D5D-29E0BA77EF36}" type="presParOf" srcId="{0BC9F4CA-3855-49C7-A33E-0EC9CE252D96}" destId="{4C585C1D-1B2F-4DCA-B806-F69476DBEE0A}" srcOrd="1" destOrd="0" presId="urn:microsoft.com/office/officeart/2005/8/layout/hierarchy1"/>
    <dgm:cxn modelId="{380AE3EE-9505-466A-8EE3-D60F386F37AD}" type="presParOf" srcId="{1A59172B-3D96-4B58-BA20-DC9BAA00BE3C}" destId="{85943B25-4763-4C26-A78E-3AF6108E6976}" srcOrd="2" destOrd="0" presId="urn:microsoft.com/office/officeart/2005/8/layout/hierarchy1"/>
    <dgm:cxn modelId="{0BDC99DC-EA52-4386-A01D-86C07DD8E163}" type="presParOf" srcId="{1A59172B-3D96-4B58-BA20-DC9BAA00BE3C}" destId="{602D046F-956F-494E-AB7C-4CE6402BC155}" srcOrd="3" destOrd="0" presId="urn:microsoft.com/office/officeart/2005/8/layout/hierarchy1"/>
    <dgm:cxn modelId="{CD094A1E-D17C-4353-BF29-E598F05F59ED}" type="presParOf" srcId="{602D046F-956F-494E-AB7C-4CE6402BC155}" destId="{A4FB77F6-A3F4-4745-BA3D-6798B0A6BEB0}" srcOrd="0" destOrd="0" presId="urn:microsoft.com/office/officeart/2005/8/layout/hierarchy1"/>
    <dgm:cxn modelId="{A49AAF28-2C40-46EF-86E2-710CCA7FA1EC}" type="presParOf" srcId="{A4FB77F6-A3F4-4745-BA3D-6798B0A6BEB0}" destId="{D17C737B-4406-413A-9278-CDFD2E9BE529}" srcOrd="0" destOrd="0" presId="urn:microsoft.com/office/officeart/2005/8/layout/hierarchy1"/>
    <dgm:cxn modelId="{740DD67E-F616-4A2F-9FC7-21FB462DFCD7}" type="presParOf" srcId="{A4FB77F6-A3F4-4745-BA3D-6798B0A6BEB0}" destId="{883AB6CF-4EEA-4845-B44B-ACBF1106726B}" srcOrd="1" destOrd="0" presId="urn:microsoft.com/office/officeart/2005/8/layout/hierarchy1"/>
    <dgm:cxn modelId="{2C5199DB-5C5A-483D-9B46-F9A53644B94C}" type="presParOf" srcId="{602D046F-956F-494E-AB7C-4CE6402BC155}" destId="{D8393A0C-2F7D-4FD8-A2D0-33DBA0518A3D}" srcOrd="1" destOrd="0" presId="urn:microsoft.com/office/officeart/2005/8/layout/hierarchy1"/>
    <dgm:cxn modelId="{9E66EAC1-CD63-47D9-96D5-5D7DF1675BD0}" type="presParOf" srcId="{D8393A0C-2F7D-4FD8-A2D0-33DBA0518A3D}" destId="{9DAD39A9-CD75-45EF-BF44-A808AED0021E}" srcOrd="0" destOrd="0" presId="urn:microsoft.com/office/officeart/2005/8/layout/hierarchy1"/>
    <dgm:cxn modelId="{8F345A6B-F3D5-4A2B-AEBA-63C5A48F8F62}" type="presParOf" srcId="{D8393A0C-2F7D-4FD8-A2D0-33DBA0518A3D}" destId="{53607017-874A-47E7-A327-05EFEC0A069E}" srcOrd="1" destOrd="0" presId="urn:microsoft.com/office/officeart/2005/8/layout/hierarchy1"/>
    <dgm:cxn modelId="{7FEA1385-FB00-4916-8A29-580D19F2B56A}" type="presParOf" srcId="{53607017-874A-47E7-A327-05EFEC0A069E}" destId="{5EEE6384-E8AC-43B0-B0FF-246E3F3E3342}" srcOrd="0" destOrd="0" presId="urn:microsoft.com/office/officeart/2005/8/layout/hierarchy1"/>
    <dgm:cxn modelId="{E03F7AD5-7F7B-47F0-9761-FFEB35BCAA45}" type="presParOf" srcId="{5EEE6384-E8AC-43B0-B0FF-246E3F3E3342}" destId="{5BA094D4-2EA2-4AD8-A411-51425FF41536}" srcOrd="0" destOrd="0" presId="urn:microsoft.com/office/officeart/2005/8/layout/hierarchy1"/>
    <dgm:cxn modelId="{CA480160-60E6-4C16-9A80-F8BB8C7EAE47}" type="presParOf" srcId="{5EEE6384-E8AC-43B0-B0FF-246E3F3E3342}" destId="{2D094429-F65C-4C9B-9FCB-24ACD4E66394}" srcOrd="1" destOrd="0" presId="urn:microsoft.com/office/officeart/2005/8/layout/hierarchy1"/>
    <dgm:cxn modelId="{B0571DE1-FBA0-494F-A67D-6497BB27EF66}" type="presParOf" srcId="{53607017-874A-47E7-A327-05EFEC0A069E}" destId="{71E3F0D2-758E-40B0-BD7A-5F5DC8C84A62}" srcOrd="1" destOrd="0" presId="urn:microsoft.com/office/officeart/2005/8/layout/hierarchy1"/>
    <dgm:cxn modelId="{B96AA5D2-C99C-4BA7-9358-397F64E5FC05}" type="presParOf" srcId="{D8393A0C-2F7D-4FD8-A2D0-33DBA0518A3D}" destId="{8E315A5E-066D-44BC-9C87-4A8E8011BE33}" srcOrd="2" destOrd="0" presId="urn:microsoft.com/office/officeart/2005/8/layout/hierarchy1"/>
    <dgm:cxn modelId="{9AB0682B-3A22-4F73-9682-2793CF1BF67E}" type="presParOf" srcId="{D8393A0C-2F7D-4FD8-A2D0-33DBA0518A3D}" destId="{990C9AAD-8710-4925-93C3-3FE4590C50B4}" srcOrd="3" destOrd="0" presId="urn:microsoft.com/office/officeart/2005/8/layout/hierarchy1"/>
    <dgm:cxn modelId="{70C789E4-DD4F-489C-B2D7-E7F5C18542C5}" type="presParOf" srcId="{990C9AAD-8710-4925-93C3-3FE4590C50B4}" destId="{605A1F23-9599-41A1-993D-0EE4602B6EDD}" srcOrd="0" destOrd="0" presId="urn:microsoft.com/office/officeart/2005/8/layout/hierarchy1"/>
    <dgm:cxn modelId="{661AA33F-5AA0-449A-B9A1-0B7F54A54EBF}" type="presParOf" srcId="{605A1F23-9599-41A1-993D-0EE4602B6EDD}" destId="{FB4E4FE6-7D3E-4F32-BD59-38E8D20C0515}" srcOrd="0" destOrd="0" presId="urn:microsoft.com/office/officeart/2005/8/layout/hierarchy1"/>
    <dgm:cxn modelId="{131EEF75-0418-470B-A21C-B1E7F13465C8}" type="presParOf" srcId="{605A1F23-9599-41A1-993D-0EE4602B6EDD}" destId="{BF60CE67-2AD2-42A4-B902-1021B186FA31}" srcOrd="1" destOrd="0" presId="urn:microsoft.com/office/officeart/2005/8/layout/hierarchy1"/>
    <dgm:cxn modelId="{A6555A2B-FDE9-4C4D-A9DC-003A87A0EE5F}" type="presParOf" srcId="{990C9AAD-8710-4925-93C3-3FE4590C50B4}" destId="{2D7B091B-3D2C-4D7D-8FE1-A3E6E05F573E}" srcOrd="1" destOrd="0" presId="urn:microsoft.com/office/officeart/2005/8/layout/hierarchy1"/>
    <dgm:cxn modelId="{FB1C3C9D-1EAA-4011-BE16-65F93549833E}" type="presParOf" srcId="{D8393A0C-2F7D-4FD8-A2D0-33DBA0518A3D}" destId="{DC757722-6482-49A7-9BD8-A0E9D74F05B3}" srcOrd="4" destOrd="0" presId="urn:microsoft.com/office/officeart/2005/8/layout/hierarchy1"/>
    <dgm:cxn modelId="{2B31E954-ED0E-4202-8901-46051E4D8EB5}" type="presParOf" srcId="{D8393A0C-2F7D-4FD8-A2D0-33DBA0518A3D}" destId="{BE2CF325-B151-4018-B64D-AB8211875C1D}" srcOrd="5" destOrd="0" presId="urn:microsoft.com/office/officeart/2005/8/layout/hierarchy1"/>
    <dgm:cxn modelId="{A58AC07C-9081-4F4B-94D4-4F9E7E466F24}" type="presParOf" srcId="{BE2CF325-B151-4018-B64D-AB8211875C1D}" destId="{54A342D2-2334-400A-9DF0-C135424604F2}" srcOrd="0" destOrd="0" presId="urn:microsoft.com/office/officeart/2005/8/layout/hierarchy1"/>
    <dgm:cxn modelId="{A6516687-3B1F-4C69-8E80-4C1B9B2144C2}" type="presParOf" srcId="{54A342D2-2334-400A-9DF0-C135424604F2}" destId="{5AF9FA60-0CB0-4FF6-BE47-48358EA78AED}" srcOrd="0" destOrd="0" presId="urn:microsoft.com/office/officeart/2005/8/layout/hierarchy1"/>
    <dgm:cxn modelId="{31317E3A-ECAE-4F43-8263-B04723A67C8F}" type="presParOf" srcId="{54A342D2-2334-400A-9DF0-C135424604F2}" destId="{C870ACCE-1315-4BAB-917B-D22DD4D5BBB8}" srcOrd="1" destOrd="0" presId="urn:microsoft.com/office/officeart/2005/8/layout/hierarchy1"/>
    <dgm:cxn modelId="{3062C544-4FCA-44E3-AE27-A79EB544E438}" type="presParOf" srcId="{BE2CF325-B151-4018-B64D-AB8211875C1D}" destId="{BBC98DDC-5443-469A-8073-0C5DBCE442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8FDB16-E39A-4FE0-ACEB-CA85CC22EF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0E709A-9F02-45CE-970D-DA58C35568B4}">
      <dgm:prSet phldrT="[Текст]" custT="1"/>
      <dgm:spPr/>
      <dgm:t>
        <a:bodyPr/>
        <a:lstStyle/>
        <a:p>
          <a:r>
            <a:rPr lang="ru-RU" sz="2000" dirty="0" smtClean="0"/>
            <a:t>Классификация </a:t>
          </a:r>
          <a:r>
            <a:rPr lang="ru-RU" sz="2000" dirty="0" err="1" smtClean="0"/>
            <a:t>дисграфий</a:t>
          </a:r>
          <a:r>
            <a:rPr lang="ru-RU" sz="2000" dirty="0" smtClean="0"/>
            <a:t> (по Р.И. </a:t>
          </a:r>
          <a:r>
            <a:rPr lang="ru-RU" sz="2000" dirty="0" err="1" smtClean="0"/>
            <a:t>Лалаевой</a:t>
          </a:r>
          <a:r>
            <a:rPr lang="ru-RU" sz="2000" dirty="0" smtClean="0"/>
            <a:t>)</a:t>
          </a:r>
          <a:endParaRPr lang="ru-RU" sz="2000" dirty="0"/>
        </a:p>
      </dgm:t>
    </dgm:pt>
    <dgm:pt modelId="{BF2BAA70-EA81-49E1-AE6F-6E3893ECCBDF}" type="parTrans" cxnId="{58CEAB9B-9D9A-41B5-B1C6-0FE77E578D72}">
      <dgm:prSet/>
      <dgm:spPr/>
      <dgm:t>
        <a:bodyPr/>
        <a:lstStyle/>
        <a:p>
          <a:endParaRPr lang="ru-RU"/>
        </a:p>
      </dgm:t>
    </dgm:pt>
    <dgm:pt modelId="{AF76427B-2AFC-487D-93D2-201705FEFFAE}" type="sibTrans" cxnId="{58CEAB9B-9D9A-41B5-B1C6-0FE77E578D72}">
      <dgm:prSet/>
      <dgm:spPr/>
      <dgm:t>
        <a:bodyPr/>
        <a:lstStyle/>
        <a:p>
          <a:endParaRPr lang="ru-RU"/>
        </a:p>
      </dgm:t>
    </dgm:pt>
    <dgm:pt modelId="{F5AF930F-F361-43FF-8EB8-1466653570F5}">
      <dgm:prSet phldrT="[Текст]"/>
      <dgm:spPr/>
      <dgm:t>
        <a:bodyPr vert="vert270"/>
        <a:lstStyle/>
        <a:p>
          <a:r>
            <a:rPr lang="ru-RU" dirty="0" err="1" smtClean="0"/>
            <a:t>Артикуляторно-акустическая</a:t>
          </a:r>
          <a:r>
            <a:rPr lang="ru-RU" baseline="0" dirty="0" smtClean="0"/>
            <a:t> </a:t>
          </a:r>
          <a:r>
            <a:rPr lang="ru-RU" baseline="0" dirty="0" err="1" smtClean="0"/>
            <a:t>дисграфия</a:t>
          </a:r>
          <a:endParaRPr lang="ru-RU" dirty="0"/>
        </a:p>
      </dgm:t>
    </dgm:pt>
    <dgm:pt modelId="{58658164-27F4-4679-9EB0-943D1A431EC5}" type="parTrans" cxnId="{55BD10B6-B7CF-4A8F-A2EC-B86FB86859CA}">
      <dgm:prSet/>
      <dgm:spPr/>
      <dgm:t>
        <a:bodyPr/>
        <a:lstStyle/>
        <a:p>
          <a:endParaRPr lang="ru-RU"/>
        </a:p>
      </dgm:t>
    </dgm:pt>
    <dgm:pt modelId="{5BCAEB78-D3BC-49B7-A884-5610B6A94A3C}" type="sibTrans" cxnId="{55BD10B6-B7CF-4A8F-A2EC-B86FB86859CA}">
      <dgm:prSet/>
      <dgm:spPr/>
      <dgm:t>
        <a:bodyPr/>
        <a:lstStyle/>
        <a:p>
          <a:endParaRPr lang="ru-RU"/>
        </a:p>
      </dgm:t>
    </dgm:pt>
    <dgm:pt modelId="{D32A2A84-4054-41A0-95D0-E7BDB4A7159F}">
      <dgm:prSet phldrT="[Текст]"/>
      <dgm:spPr/>
      <dgm:t>
        <a:bodyPr vert="vert270"/>
        <a:lstStyle/>
        <a:p>
          <a:r>
            <a:rPr lang="ru-RU" dirty="0" err="1" smtClean="0"/>
            <a:t>Дисграфия</a:t>
          </a:r>
          <a:r>
            <a:rPr lang="ru-RU" dirty="0" smtClean="0"/>
            <a:t> на почве нарушения фонемного распознавания</a:t>
          </a:r>
          <a:endParaRPr lang="ru-RU" dirty="0"/>
        </a:p>
      </dgm:t>
    </dgm:pt>
    <dgm:pt modelId="{DC0C696E-4449-4B8D-87E1-17082CF4B08E}" type="parTrans" cxnId="{246FFFAE-1A19-4E52-8D0C-4101FABBDDAA}">
      <dgm:prSet/>
      <dgm:spPr/>
      <dgm:t>
        <a:bodyPr/>
        <a:lstStyle/>
        <a:p>
          <a:endParaRPr lang="ru-RU"/>
        </a:p>
      </dgm:t>
    </dgm:pt>
    <dgm:pt modelId="{7B6D804A-5F4B-46E6-82DC-3C9646B66F99}" type="sibTrans" cxnId="{246FFFAE-1A19-4E52-8D0C-4101FABBDDAA}">
      <dgm:prSet/>
      <dgm:spPr/>
      <dgm:t>
        <a:bodyPr/>
        <a:lstStyle/>
        <a:p>
          <a:endParaRPr lang="ru-RU"/>
        </a:p>
      </dgm:t>
    </dgm:pt>
    <dgm:pt modelId="{AD233BA8-668C-431C-93EA-E9E16AA657F6}">
      <dgm:prSet phldrT="[Текст]"/>
      <dgm:spPr/>
      <dgm:t>
        <a:bodyPr vert="vert270"/>
        <a:lstStyle/>
        <a:p>
          <a:r>
            <a:rPr lang="ru-RU" dirty="0" err="1" smtClean="0"/>
            <a:t>Дисграфия</a:t>
          </a:r>
          <a:r>
            <a:rPr lang="ru-RU" baseline="0" dirty="0" smtClean="0"/>
            <a:t> на почве нарушения языкового анализа и синтеза</a:t>
          </a:r>
          <a:endParaRPr lang="ru-RU" dirty="0"/>
        </a:p>
      </dgm:t>
    </dgm:pt>
    <dgm:pt modelId="{505F057A-49D1-440A-B8BB-F0047379E82E}" type="parTrans" cxnId="{0A98A205-1623-4737-BA46-A8BCAFC7ECD0}">
      <dgm:prSet/>
      <dgm:spPr/>
      <dgm:t>
        <a:bodyPr/>
        <a:lstStyle/>
        <a:p>
          <a:endParaRPr lang="ru-RU"/>
        </a:p>
      </dgm:t>
    </dgm:pt>
    <dgm:pt modelId="{899DAD26-A9E1-4EDC-A014-8EEACF86FF10}" type="sibTrans" cxnId="{0A98A205-1623-4737-BA46-A8BCAFC7ECD0}">
      <dgm:prSet/>
      <dgm:spPr/>
      <dgm:t>
        <a:bodyPr/>
        <a:lstStyle/>
        <a:p>
          <a:endParaRPr lang="ru-RU"/>
        </a:p>
      </dgm:t>
    </dgm:pt>
    <dgm:pt modelId="{37161993-6511-4AE4-8EC9-9B91A0927C45}">
      <dgm:prSet phldrT="[Текст]"/>
      <dgm:spPr/>
      <dgm:t>
        <a:bodyPr vert="vert270"/>
        <a:lstStyle/>
        <a:p>
          <a:r>
            <a:rPr lang="ru-RU" dirty="0" err="1" smtClean="0"/>
            <a:t>Аграмматическая</a:t>
          </a:r>
          <a:r>
            <a:rPr lang="ru-RU" baseline="0" dirty="0" smtClean="0"/>
            <a:t> </a:t>
          </a:r>
          <a:r>
            <a:rPr lang="ru-RU" baseline="0" dirty="0" err="1" smtClean="0"/>
            <a:t>дичграфия</a:t>
          </a:r>
          <a:endParaRPr lang="ru-RU" dirty="0"/>
        </a:p>
      </dgm:t>
    </dgm:pt>
    <dgm:pt modelId="{E6AC298A-B171-46DD-827F-92765EEC264C}" type="parTrans" cxnId="{A2205CB2-369D-4E36-B366-A1A9D2EBADD6}">
      <dgm:prSet/>
      <dgm:spPr/>
      <dgm:t>
        <a:bodyPr/>
        <a:lstStyle/>
        <a:p>
          <a:endParaRPr lang="ru-RU"/>
        </a:p>
      </dgm:t>
    </dgm:pt>
    <dgm:pt modelId="{7D713519-8C18-4F42-8A11-F2C4126AFD72}" type="sibTrans" cxnId="{A2205CB2-369D-4E36-B366-A1A9D2EBADD6}">
      <dgm:prSet/>
      <dgm:spPr/>
      <dgm:t>
        <a:bodyPr/>
        <a:lstStyle/>
        <a:p>
          <a:endParaRPr lang="ru-RU"/>
        </a:p>
      </dgm:t>
    </dgm:pt>
    <dgm:pt modelId="{DA71D0BA-70F6-410D-8965-76C63243BAF2}">
      <dgm:prSet phldrT="[Текст]"/>
      <dgm:spPr/>
      <dgm:t>
        <a:bodyPr vert="vert270"/>
        <a:lstStyle/>
        <a:p>
          <a:r>
            <a:rPr lang="ru-RU" dirty="0" smtClean="0"/>
            <a:t>Оптическая</a:t>
          </a:r>
          <a:r>
            <a:rPr lang="ru-RU" baseline="0" dirty="0" smtClean="0"/>
            <a:t> </a:t>
          </a:r>
          <a:r>
            <a:rPr lang="ru-RU" baseline="0" dirty="0" err="1" smtClean="0"/>
            <a:t>дисграфия</a:t>
          </a:r>
          <a:endParaRPr lang="ru-RU" dirty="0"/>
        </a:p>
      </dgm:t>
    </dgm:pt>
    <dgm:pt modelId="{3D1E3919-2E69-4DEB-BCD9-D3887243B710}" type="parTrans" cxnId="{E7555E8B-FD64-4E54-B4C2-36C7F0BCF06E}">
      <dgm:prSet/>
      <dgm:spPr/>
      <dgm:t>
        <a:bodyPr/>
        <a:lstStyle/>
        <a:p>
          <a:endParaRPr lang="ru-RU"/>
        </a:p>
      </dgm:t>
    </dgm:pt>
    <dgm:pt modelId="{2DB564EB-5E90-4806-9E12-A951E84E45CA}" type="sibTrans" cxnId="{E7555E8B-FD64-4E54-B4C2-36C7F0BCF06E}">
      <dgm:prSet/>
      <dgm:spPr/>
      <dgm:t>
        <a:bodyPr/>
        <a:lstStyle/>
        <a:p>
          <a:endParaRPr lang="ru-RU"/>
        </a:p>
      </dgm:t>
    </dgm:pt>
    <dgm:pt modelId="{487A9A46-D4A2-4B7A-B114-858A20BE74EC}" type="pres">
      <dgm:prSet presAssocID="{528FDB16-E39A-4FE0-ACEB-CA85CC22EF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A2E76B-38FE-4F36-A86A-385EA02DD76C}" type="pres">
      <dgm:prSet presAssocID="{310E709A-9F02-45CE-970D-DA58C35568B4}" presName="hierRoot1" presStyleCnt="0"/>
      <dgm:spPr/>
    </dgm:pt>
    <dgm:pt modelId="{4F55E042-4651-4994-BCF8-068B114FB6A5}" type="pres">
      <dgm:prSet presAssocID="{310E709A-9F02-45CE-970D-DA58C35568B4}" presName="composite" presStyleCnt="0"/>
      <dgm:spPr/>
    </dgm:pt>
    <dgm:pt modelId="{E144D7E6-5D97-4A5F-A9A0-D2C9AA40430B}" type="pres">
      <dgm:prSet presAssocID="{310E709A-9F02-45CE-970D-DA58C35568B4}" presName="background" presStyleLbl="node0" presStyleIdx="0" presStyleCnt="1"/>
      <dgm:spPr/>
    </dgm:pt>
    <dgm:pt modelId="{6201F5A8-74D5-478D-96A3-2C903C728DCC}" type="pres">
      <dgm:prSet presAssocID="{310E709A-9F02-45CE-970D-DA58C35568B4}" presName="text" presStyleLbl="fgAcc0" presStyleIdx="0" presStyleCnt="1" custScaleX="532469" custLinFactY="-45413" custLinFactNeighborX="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C7E455-8868-4D57-98EB-3E2293918846}" type="pres">
      <dgm:prSet presAssocID="{310E709A-9F02-45CE-970D-DA58C35568B4}" presName="hierChild2" presStyleCnt="0"/>
      <dgm:spPr/>
    </dgm:pt>
    <dgm:pt modelId="{2B8C3949-590E-4941-9866-6ED67B4D4E35}" type="pres">
      <dgm:prSet presAssocID="{58658164-27F4-4679-9EB0-943D1A431EC5}" presName="Name10" presStyleLbl="parChTrans1D2" presStyleIdx="0" presStyleCnt="5"/>
      <dgm:spPr/>
      <dgm:t>
        <a:bodyPr/>
        <a:lstStyle/>
        <a:p>
          <a:endParaRPr lang="ru-RU"/>
        </a:p>
      </dgm:t>
    </dgm:pt>
    <dgm:pt modelId="{20082C65-9764-416C-9E11-0E5575E0BDC5}" type="pres">
      <dgm:prSet presAssocID="{F5AF930F-F361-43FF-8EB8-1466653570F5}" presName="hierRoot2" presStyleCnt="0"/>
      <dgm:spPr/>
    </dgm:pt>
    <dgm:pt modelId="{4EA99B7D-4B9D-42EC-B6CE-135C00C162BB}" type="pres">
      <dgm:prSet presAssocID="{F5AF930F-F361-43FF-8EB8-1466653570F5}" presName="composite2" presStyleCnt="0"/>
      <dgm:spPr/>
    </dgm:pt>
    <dgm:pt modelId="{7E5EA606-154D-42C9-8342-5150575B7505}" type="pres">
      <dgm:prSet presAssocID="{F5AF930F-F361-43FF-8EB8-1466653570F5}" presName="background2" presStyleLbl="node2" presStyleIdx="0" presStyleCnt="5"/>
      <dgm:spPr/>
    </dgm:pt>
    <dgm:pt modelId="{36F34EC5-F22F-43F2-9B38-B717E20ABACD}" type="pres">
      <dgm:prSet presAssocID="{F5AF930F-F361-43FF-8EB8-1466653570F5}" presName="text2" presStyleLbl="fgAcc2" presStyleIdx="0" presStyleCnt="5" custScaleY="394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E0F9AB-F251-44DE-B145-44D9F25AAC48}" type="pres">
      <dgm:prSet presAssocID="{F5AF930F-F361-43FF-8EB8-1466653570F5}" presName="hierChild3" presStyleCnt="0"/>
      <dgm:spPr/>
    </dgm:pt>
    <dgm:pt modelId="{B421F290-41A2-49F1-96FD-5BBB466497EC}" type="pres">
      <dgm:prSet presAssocID="{DC0C696E-4449-4B8D-87E1-17082CF4B08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4632EDA-03C2-4E92-BA70-67D7E3C3BFD0}" type="pres">
      <dgm:prSet presAssocID="{D32A2A84-4054-41A0-95D0-E7BDB4A7159F}" presName="hierRoot2" presStyleCnt="0"/>
      <dgm:spPr/>
    </dgm:pt>
    <dgm:pt modelId="{9E2D85D0-A1DD-4E1B-A737-5DF07B59D2B3}" type="pres">
      <dgm:prSet presAssocID="{D32A2A84-4054-41A0-95D0-E7BDB4A7159F}" presName="composite2" presStyleCnt="0"/>
      <dgm:spPr/>
    </dgm:pt>
    <dgm:pt modelId="{17BCD33E-9810-402D-8F4D-3F45009467C2}" type="pres">
      <dgm:prSet presAssocID="{D32A2A84-4054-41A0-95D0-E7BDB4A7159F}" presName="background2" presStyleLbl="node2" presStyleIdx="1" presStyleCnt="5"/>
      <dgm:spPr/>
    </dgm:pt>
    <dgm:pt modelId="{36B4CCE1-9437-40C5-A665-18BE7F5F3193}" type="pres">
      <dgm:prSet presAssocID="{D32A2A84-4054-41A0-95D0-E7BDB4A7159F}" presName="text2" presStyleLbl="fgAcc2" presStyleIdx="1" presStyleCnt="5" custScaleY="3984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CB4DF-E525-4CF3-A7E6-C35824294990}" type="pres">
      <dgm:prSet presAssocID="{D32A2A84-4054-41A0-95D0-E7BDB4A7159F}" presName="hierChild3" presStyleCnt="0"/>
      <dgm:spPr/>
    </dgm:pt>
    <dgm:pt modelId="{FFED7194-2418-47FE-AB8D-756079A2ADC9}" type="pres">
      <dgm:prSet presAssocID="{505F057A-49D1-440A-B8BB-F0047379E82E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7DD7018-5228-4255-83EA-3F26864505AE}" type="pres">
      <dgm:prSet presAssocID="{AD233BA8-668C-431C-93EA-E9E16AA657F6}" presName="hierRoot2" presStyleCnt="0"/>
      <dgm:spPr/>
    </dgm:pt>
    <dgm:pt modelId="{ADC14AA9-9369-42AB-A4B5-8AA0EBC9EFB7}" type="pres">
      <dgm:prSet presAssocID="{AD233BA8-668C-431C-93EA-E9E16AA657F6}" presName="composite2" presStyleCnt="0"/>
      <dgm:spPr/>
    </dgm:pt>
    <dgm:pt modelId="{798C2DB1-5FEF-4148-B977-3531396761BC}" type="pres">
      <dgm:prSet presAssocID="{AD233BA8-668C-431C-93EA-E9E16AA657F6}" presName="background2" presStyleLbl="node2" presStyleIdx="2" presStyleCnt="5"/>
      <dgm:spPr/>
    </dgm:pt>
    <dgm:pt modelId="{3A868C40-206F-4264-9F53-93E8F2DB33A6}" type="pres">
      <dgm:prSet presAssocID="{AD233BA8-668C-431C-93EA-E9E16AA657F6}" presName="text2" presStyleLbl="fgAcc2" presStyleIdx="2" presStyleCnt="5" custScaleY="3984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F78538-F205-4CF3-A49F-5B39A6BB7EBE}" type="pres">
      <dgm:prSet presAssocID="{AD233BA8-668C-431C-93EA-E9E16AA657F6}" presName="hierChild3" presStyleCnt="0"/>
      <dgm:spPr/>
    </dgm:pt>
    <dgm:pt modelId="{E6F6551C-031C-4BE7-B7AA-1DE4B097253F}" type="pres">
      <dgm:prSet presAssocID="{E6AC298A-B171-46DD-827F-92765EEC264C}" presName="Name10" presStyleLbl="parChTrans1D2" presStyleIdx="3" presStyleCnt="5"/>
      <dgm:spPr/>
      <dgm:t>
        <a:bodyPr/>
        <a:lstStyle/>
        <a:p>
          <a:endParaRPr lang="ru-RU"/>
        </a:p>
      </dgm:t>
    </dgm:pt>
    <dgm:pt modelId="{B90603DE-D6BC-40AF-BD9D-57F5B2D482B6}" type="pres">
      <dgm:prSet presAssocID="{37161993-6511-4AE4-8EC9-9B91A0927C45}" presName="hierRoot2" presStyleCnt="0"/>
      <dgm:spPr/>
    </dgm:pt>
    <dgm:pt modelId="{E1B18030-5460-4D57-A19E-A538E07D30DB}" type="pres">
      <dgm:prSet presAssocID="{37161993-6511-4AE4-8EC9-9B91A0927C45}" presName="composite2" presStyleCnt="0"/>
      <dgm:spPr/>
    </dgm:pt>
    <dgm:pt modelId="{C5BA2C2A-5088-4999-9AED-6334C375256B}" type="pres">
      <dgm:prSet presAssocID="{37161993-6511-4AE4-8EC9-9B91A0927C45}" presName="background2" presStyleLbl="node2" presStyleIdx="3" presStyleCnt="5"/>
      <dgm:spPr/>
    </dgm:pt>
    <dgm:pt modelId="{C896C540-785A-4FD5-A9DD-255FD3BC56A5}" type="pres">
      <dgm:prSet presAssocID="{37161993-6511-4AE4-8EC9-9B91A0927C45}" presName="text2" presStyleLbl="fgAcc2" presStyleIdx="3" presStyleCnt="5" custScaleY="3984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1A1277-DB8F-415B-BADE-2D5D130D71C1}" type="pres">
      <dgm:prSet presAssocID="{37161993-6511-4AE4-8EC9-9B91A0927C45}" presName="hierChild3" presStyleCnt="0"/>
      <dgm:spPr/>
    </dgm:pt>
    <dgm:pt modelId="{D15CC3EF-DA2A-42E4-A09D-AEE82F34E3C0}" type="pres">
      <dgm:prSet presAssocID="{3D1E3919-2E69-4DEB-BCD9-D3887243B71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0DE0E4B6-3383-4195-A1EC-8584EA5AD2F3}" type="pres">
      <dgm:prSet presAssocID="{DA71D0BA-70F6-410D-8965-76C63243BAF2}" presName="hierRoot2" presStyleCnt="0"/>
      <dgm:spPr/>
    </dgm:pt>
    <dgm:pt modelId="{CA0631C4-6544-4B72-84C5-EE5CA6AF065C}" type="pres">
      <dgm:prSet presAssocID="{DA71D0BA-70F6-410D-8965-76C63243BAF2}" presName="composite2" presStyleCnt="0"/>
      <dgm:spPr/>
    </dgm:pt>
    <dgm:pt modelId="{7606C5E6-390E-4391-8E50-1A24D7B1A85E}" type="pres">
      <dgm:prSet presAssocID="{DA71D0BA-70F6-410D-8965-76C63243BAF2}" presName="background2" presStyleLbl="node2" presStyleIdx="4" presStyleCnt="5"/>
      <dgm:spPr/>
    </dgm:pt>
    <dgm:pt modelId="{EEE82FF1-32CC-4349-941E-98FF6C318FC1}" type="pres">
      <dgm:prSet presAssocID="{DA71D0BA-70F6-410D-8965-76C63243BAF2}" presName="text2" presStyleLbl="fgAcc2" presStyleIdx="4" presStyleCnt="5" custScaleY="3984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6686E8-ECEC-43CA-AD27-F2FB8124B787}" type="pres">
      <dgm:prSet presAssocID="{DA71D0BA-70F6-410D-8965-76C63243BAF2}" presName="hierChild3" presStyleCnt="0"/>
      <dgm:spPr/>
    </dgm:pt>
  </dgm:ptLst>
  <dgm:cxnLst>
    <dgm:cxn modelId="{742FF356-3D66-4BB5-A01C-A8126DF65658}" type="presOf" srcId="{AD233BA8-668C-431C-93EA-E9E16AA657F6}" destId="{3A868C40-206F-4264-9F53-93E8F2DB33A6}" srcOrd="0" destOrd="0" presId="urn:microsoft.com/office/officeart/2005/8/layout/hierarchy1"/>
    <dgm:cxn modelId="{1080368C-1CA2-427E-9AAB-BE13738F8A1C}" type="presOf" srcId="{58658164-27F4-4679-9EB0-943D1A431EC5}" destId="{2B8C3949-590E-4941-9866-6ED67B4D4E35}" srcOrd="0" destOrd="0" presId="urn:microsoft.com/office/officeart/2005/8/layout/hierarchy1"/>
    <dgm:cxn modelId="{E88CAEEF-FD5D-48C8-A1BB-DB137DAFA099}" type="presOf" srcId="{528FDB16-E39A-4FE0-ACEB-CA85CC22EF08}" destId="{487A9A46-D4A2-4B7A-B114-858A20BE74EC}" srcOrd="0" destOrd="0" presId="urn:microsoft.com/office/officeart/2005/8/layout/hierarchy1"/>
    <dgm:cxn modelId="{E7555E8B-FD64-4E54-B4C2-36C7F0BCF06E}" srcId="{310E709A-9F02-45CE-970D-DA58C35568B4}" destId="{DA71D0BA-70F6-410D-8965-76C63243BAF2}" srcOrd="4" destOrd="0" parTransId="{3D1E3919-2E69-4DEB-BCD9-D3887243B710}" sibTransId="{2DB564EB-5E90-4806-9E12-A951E84E45CA}"/>
    <dgm:cxn modelId="{FF8BA66D-301D-4304-BA33-730E15B0D0B8}" type="presOf" srcId="{D32A2A84-4054-41A0-95D0-E7BDB4A7159F}" destId="{36B4CCE1-9437-40C5-A665-18BE7F5F3193}" srcOrd="0" destOrd="0" presId="urn:microsoft.com/office/officeart/2005/8/layout/hierarchy1"/>
    <dgm:cxn modelId="{58CEAB9B-9D9A-41B5-B1C6-0FE77E578D72}" srcId="{528FDB16-E39A-4FE0-ACEB-CA85CC22EF08}" destId="{310E709A-9F02-45CE-970D-DA58C35568B4}" srcOrd="0" destOrd="0" parTransId="{BF2BAA70-EA81-49E1-AE6F-6E3893ECCBDF}" sibTransId="{AF76427B-2AFC-487D-93D2-201705FEFFAE}"/>
    <dgm:cxn modelId="{7539D328-8151-47B8-971C-8DD8300C424C}" type="presOf" srcId="{F5AF930F-F361-43FF-8EB8-1466653570F5}" destId="{36F34EC5-F22F-43F2-9B38-B717E20ABACD}" srcOrd="0" destOrd="0" presId="urn:microsoft.com/office/officeart/2005/8/layout/hierarchy1"/>
    <dgm:cxn modelId="{B412FEC9-E58C-412E-B5FA-5895133F51BA}" type="presOf" srcId="{DA71D0BA-70F6-410D-8965-76C63243BAF2}" destId="{EEE82FF1-32CC-4349-941E-98FF6C318FC1}" srcOrd="0" destOrd="0" presId="urn:microsoft.com/office/officeart/2005/8/layout/hierarchy1"/>
    <dgm:cxn modelId="{01FABD78-CBCE-4244-B8F5-4029D1A1AC27}" type="presOf" srcId="{E6AC298A-B171-46DD-827F-92765EEC264C}" destId="{E6F6551C-031C-4BE7-B7AA-1DE4B097253F}" srcOrd="0" destOrd="0" presId="urn:microsoft.com/office/officeart/2005/8/layout/hierarchy1"/>
    <dgm:cxn modelId="{FF942D7E-7593-43D6-9EDA-2F524E1C3938}" type="presOf" srcId="{310E709A-9F02-45CE-970D-DA58C35568B4}" destId="{6201F5A8-74D5-478D-96A3-2C903C728DCC}" srcOrd="0" destOrd="0" presId="urn:microsoft.com/office/officeart/2005/8/layout/hierarchy1"/>
    <dgm:cxn modelId="{55BD10B6-B7CF-4A8F-A2EC-B86FB86859CA}" srcId="{310E709A-9F02-45CE-970D-DA58C35568B4}" destId="{F5AF930F-F361-43FF-8EB8-1466653570F5}" srcOrd="0" destOrd="0" parTransId="{58658164-27F4-4679-9EB0-943D1A431EC5}" sibTransId="{5BCAEB78-D3BC-49B7-A884-5610B6A94A3C}"/>
    <dgm:cxn modelId="{A66A7D87-D8D6-451A-A1A5-8595D56244F7}" type="presOf" srcId="{3D1E3919-2E69-4DEB-BCD9-D3887243B710}" destId="{D15CC3EF-DA2A-42E4-A09D-AEE82F34E3C0}" srcOrd="0" destOrd="0" presId="urn:microsoft.com/office/officeart/2005/8/layout/hierarchy1"/>
    <dgm:cxn modelId="{5CCEFFAE-3D91-4DF2-A3D8-E91FDEE37962}" type="presOf" srcId="{37161993-6511-4AE4-8EC9-9B91A0927C45}" destId="{C896C540-785A-4FD5-A9DD-255FD3BC56A5}" srcOrd="0" destOrd="0" presId="urn:microsoft.com/office/officeart/2005/8/layout/hierarchy1"/>
    <dgm:cxn modelId="{7C5792A8-D976-4593-A993-319B1173AEA3}" type="presOf" srcId="{505F057A-49D1-440A-B8BB-F0047379E82E}" destId="{FFED7194-2418-47FE-AB8D-756079A2ADC9}" srcOrd="0" destOrd="0" presId="urn:microsoft.com/office/officeart/2005/8/layout/hierarchy1"/>
    <dgm:cxn modelId="{0A98A205-1623-4737-BA46-A8BCAFC7ECD0}" srcId="{310E709A-9F02-45CE-970D-DA58C35568B4}" destId="{AD233BA8-668C-431C-93EA-E9E16AA657F6}" srcOrd="2" destOrd="0" parTransId="{505F057A-49D1-440A-B8BB-F0047379E82E}" sibTransId="{899DAD26-A9E1-4EDC-A014-8EEACF86FF10}"/>
    <dgm:cxn modelId="{3F742EB8-8DDF-4B29-B4AE-7757F82611CD}" type="presOf" srcId="{DC0C696E-4449-4B8D-87E1-17082CF4B08E}" destId="{B421F290-41A2-49F1-96FD-5BBB466497EC}" srcOrd="0" destOrd="0" presId="urn:microsoft.com/office/officeart/2005/8/layout/hierarchy1"/>
    <dgm:cxn modelId="{A2205CB2-369D-4E36-B366-A1A9D2EBADD6}" srcId="{310E709A-9F02-45CE-970D-DA58C35568B4}" destId="{37161993-6511-4AE4-8EC9-9B91A0927C45}" srcOrd="3" destOrd="0" parTransId="{E6AC298A-B171-46DD-827F-92765EEC264C}" sibTransId="{7D713519-8C18-4F42-8A11-F2C4126AFD72}"/>
    <dgm:cxn modelId="{246FFFAE-1A19-4E52-8D0C-4101FABBDDAA}" srcId="{310E709A-9F02-45CE-970D-DA58C35568B4}" destId="{D32A2A84-4054-41A0-95D0-E7BDB4A7159F}" srcOrd="1" destOrd="0" parTransId="{DC0C696E-4449-4B8D-87E1-17082CF4B08E}" sibTransId="{7B6D804A-5F4B-46E6-82DC-3C9646B66F99}"/>
    <dgm:cxn modelId="{7BF53ED3-C309-41FE-8326-92D94C7BDB4C}" type="presParOf" srcId="{487A9A46-D4A2-4B7A-B114-858A20BE74EC}" destId="{78A2E76B-38FE-4F36-A86A-385EA02DD76C}" srcOrd="0" destOrd="0" presId="urn:microsoft.com/office/officeart/2005/8/layout/hierarchy1"/>
    <dgm:cxn modelId="{F413DB6E-85C6-4F05-8B55-994C3EA9E913}" type="presParOf" srcId="{78A2E76B-38FE-4F36-A86A-385EA02DD76C}" destId="{4F55E042-4651-4994-BCF8-068B114FB6A5}" srcOrd="0" destOrd="0" presId="urn:microsoft.com/office/officeart/2005/8/layout/hierarchy1"/>
    <dgm:cxn modelId="{D83EEC52-DFE1-40BA-BBD7-9673CB672A8E}" type="presParOf" srcId="{4F55E042-4651-4994-BCF8-068B114FB6A5}" destId="{E144D7E6-5D97-4A5F-A9A0-D2C9AA40430B}" srcOrd="0" destOrd="0" presId="urn:microsoft.com/office/officeart/2005/8/layout/hierarchy1"/>
    <dgm:cxn modelId="{F1D1CC18-4E4A-4FBA-8A71-086CB2831BA1}" type="presParOf" srcId="{4F55E042-4651-4994-BCF8-068B114FB6A5}" destId="{6201F5A8-74D5-478D-96A3-2C903C728DCC}" srcOrd="1" destOrd="0" presId="urn:microsoft.com/office/officeart/2005/8/layout/hierarchy1"/>
    <dgm:cxn modelId="{40A05735-2AF0-4D0D-9134-718933306331}" type="presParOf" srcId="{78A2E76B-38FE-4F36-A86A-385EA02DD76C}" destId="{41C7E455-8868-4D57-98EB-3E2293918846}" srcOrd="1" destOrd="0" presId="urn:microsoft.com/office/officeart/2005/8/layout/hierarchy1"/>
    <dgm:cxn modelId="{BA7807B6-829A-450B-86BB-58AA840F7385}" type="presParOf" srcId="{41C7E455-8868-4D57-98EB-3E2293918846}" destId="{2B8C3949-590E-4941-9866-6ED67B4D4E35}" srcOrd="0" destOrd="0" presId="urn:microsoft.com/office/officeart/2005/8/layout/hierarchy1"/>
    <dgm:cxn modelId="{611C7231-1075-4438-BED6-462F7E299004}" type="presParOf" srcId="{41C7E455-8868-4D57-98EB-3E2293918846}" destId="{20082C65-9764-416C-9E11-0E5575E0BDC5}" srcOrd="1" destOrd="0" presId="urn:microsoft.com/office/officeart/2005/8/layout/hierarchy1"/>
    <dgm:cxn modelId="{3411B45F-7EC8-44BD-91EE-B471C37622CC}" type="presParOf" srcId="{20082C65-9764-416C-9E11-0E5575E0BDC5}" destId="{4EA99B7D-4B9D-42EC-B6CE-135C00C162BB}" srcOrd="0" destOrd="0" presId="urn:microsoft.com/office/officeart/2005/8/layout/hierarchy1"/>
    <dgm:cxn modelId="{D4C3F8F1-88A6-472D-BC1F-ED69577E6000}" type="presParOf" srcId="{4EA99B7D-4B9D-42EC-B6CE-135C00C162BB}" destId="{7E5EA606-154D-42C9-8342-5150575B7505}" srcOrd="0" destOrd="0" presId="urn:microsoft.com/office/officeart/2005/8/layout/hierarchy1"/>
    <dgm:cxn modelId="{1A3C169E-29A1-4D21-A24A-2C6FE49D8DC3}" type="presParOf" srcId="{4EA99B7D-4B9D-42EC-B6CE-135C00C162BB}" destId="{36F34EC5-F22F-43F2-9B38-B717E20ABACD}" srcOrd="1" destOrd="0" presId="urn:microsoft.com/office/officeart/2005/8/layout/hierarchy1"/>
    <dgm:cxn modelId="{691B5D3E-7501-46B1-A723-CBC0A72B8A62}" type="presParOf" srcId="{20082C65-9764-416C-9E11-0E5575E0BDC5}" destId="{3CE0F9AB-F251-44DE-B145-44D9F25AAC48}" srcOrd="1" destOrd="0" presId="urn:microsoft.com/office/officeart/2005/8/layout/hierarchy1"/>
    <dgm:cxn modelId="{6540E228-3C89-4634-A852-A9EC3819B389}" type="presParOf" srcId="{41C7E455-8868-4D57-98EB-3E2293918846}" destId="{B421F290-41A2-49F1-96FD-5BBB466497EC}" srcOrd="2" destOrd="0" presId="urn:microsoft.com/office/officeart/2005/8/layout/hierarchy1"/>
    <dgm:cxn modelId="{20ACFFF9-461F-4567-B631-BA4FC2100474}" type="presParOf" srcId="{41C7E455-8868-4D57-98EB-3E2293918846}" destId="{54632EDA-03C2-4E92-BA70-67D7E3C3BFD0}" srcOrd="3" destOrd="0" presId="urn:microsoft.com/office/officeart/2005/8/layout/hierarchy1"/>
    <dgm:cxn modelId="{A4EAC077-9826-4DAA-9499-EF90688DF4B5}" type="presParOf" srcId="{54632EDA-03C2-4E92-BA70-67D7E3C3BFD0}" destId="{9E2D85D0-A1DD-4E1B-A737-5DF07B59D2B3}" srcOrd="0" destOrd="0" presId="urn:microsoft.com/office/officeart/2005/8/layout/hierarchy1"/>
    <dgm:cxn modelId="{E891012B-F597-4B0E-821F-037E0778BA46}" type="presParOf" srcId="{9E2D85D0-A1DD-4E1B-A737-5DF07B59D2B3}" destId="{17BCD33E-9810-402D-8F4D-3F45009467C2}" srcOrd="0" destOrd="0" presId="urn:microsoft.com/office/officeart/2005/8/layout/hierarchy1"/>
    <dgm:cxn modelId="{B63A9ED9-5607-48C0-B013-48FDB643A0A0}" type="presParOf" srcId="{9E2D85D0-A1DD-4E1B-A737-5DF07B59D2B3}" destId="{36B4CCE1-9437-40C5-A665-18BE7F5F3193}" srcOrd="1" destOrd="0" presId="urn:microsoft.com/office/officeart/2005/8/layout/hierarchy1"/>
    <dgm:cxn modelId="{0C824FB2-F8A4-46E9-8C42-AECFBBC48DEC}" type="presParOf" srcId="{54632EDA-03C2-4E92-BA70-67D7E3C3BFD0}" destId="{750CB4DF-E525-4CF3-A7E6-C35824294990}" srcOrd="1" destOrd="0" presId="urn:microsoft.com/office/officeart/2005/8/layout/hierarchy1"/>
    <dgm:cxn modelId="{A2E6EA36-8B23-4294-976E-CF76E1FCD4E4}" type="presParOf" srcId="{41C7E455-8868-4D57-98EB-3E2293918846}" destId="{FFED7194-2418-47FE-AB8D-756079A2ADC9}" srcOrd="4" destOrd="0" presId="urn:microsoft.com/office/officeart/2005/8/layout/hierarchy1"/>
    <dgm:cxn modelId="{45926F1A-310F-4732-9D88-647FCD7EEC33}" type="presParOf" srcId="{41C7E455-8868-4D57-98EB-3E2293918846}" destId="{67DD7018-5228-4255-83EA-3F26864505AE}" srcOrd="5" destOrd="0" presId="urn:microsoft.com/office/officeart/2005/8/layout/hierarchy1"/>
    <dgm:cxn modelId="{6F0C82B2-F98B-4C98-A0BC-02FBAB7FE5EE}" type="presParOf" srcId="{67DD7018-5228-4255-83EA-3F26864505AE}" destId="{ADC14AA9-9369-42AB-A4B5-8AA0EBC9EFB7}" srcOrd="0" destOrd="0" presId="urn:microsoft.com/office/officeart/2005/8/layout/hierarchy1"/>
    <dgm:cxn modelId="{8FF5CEFC-04D7-4CA3-B7B6-61590AE3B66A}" type="presParOf" srcId="{ADC14AA9-9369-42AB-A4B5-8AA0EBC9EFB7}" destId="{798C2DB1-5FEF-4148-B977-3531396761BC}" srcOrd="0" destOrd="0" presId="urn:microsoft.com/office/officeart/2005/8/layout/hierarchy1"/>
    <dgm:cxn modelId="{FAF04613-430A-4065-961B-29549B40B4E9}" type="presParOf" srcId="{ADC14AA9-9369-42AB-A4B5-8AA0EBC9EFB7}" destId="{3A868C40-206F-4264-9F53-93E8F2DB33A6}" srcOrd="1" destOrd="0" presId="urn:microsoft.com/office/officeart/2005/8/layout/hierarchy1"/>
    <dgm:cxn modelId="{A7EBFEE7-8E73-4AD4-8334-5EC492D27216}" type="presParOf" srcId="{67DD7018-5228-4255-83EA-3F26864505AE}" destId="{0EF78538-F205-4CF3-A49F-5B39A6BB7EBE}" srcOrd="1" destOrd="0" presId="urn:microsoft.com/office/officeart/2005/8/layout/hierarchy1"/>
    <dgm:cxn modelId="{F93F0F1F-DACD-417D-9283-CE0D79EDEAD8}" type="presParOf" srcId="{41C7E455-8868-4D57-98EB-3E2293918846}" destId="{E6F6551C-031C-4BE7-B7AA-1DE4B097253F}" srcOrd="6" destOrd="0" presId="urn:microsoft.com/office/officeart/2005/8/layout/hierarchy1"/>
    <dgm:cxn modelId="{0D7B3252-2C9A-4A44-ADB2-5EF6E6593B1B}" type="presParOf" srcId="{41C7E455-8868-4D57-98EB-3E2293918846}" destId="{B90603DE-D6BC-40AF-BD9D-57F5B2D482B6}" srcOrd="7" destOrd="0" presId="urn:microsoft.com/office/officeart/2005/8/layout/hierarchy1"/>
    <dgm:cxn modelId="{DE62D83B-E60F-49F4-8084-22CE2090EA39}" type="presParOf" srcId="{B90603DE-D6BC-40AF-BD9D-57F5B2D482B6}" destId="{E1B18030-5460-4D57-A19E-A538E07D30DB}" srcOrd="0" destOrd="0" presId="urn:microsoft.com/office/officeart/2005/8/layout/hierarchy1"/>
    <dgm:cxn modelId="{051D912B-4AC7-4FB2-AFF9-B2FA6738CD4A}" type="presParOf" srcId="{E1B18030-5460-4D57-A19E-A538E07D30DB}" destId="{C5BA2C2A-5088-4999-9AED-6334C375256B}" srcOrd="0" destOrd="0" presId="urn:microsoft.com/office/officeart/2005/8/layout/hierarchy1"/>
    <dgm:cxn modelId="{752F8297-FF7B-4892-9BEB-5EBB18331B30}" type="presParOf" srcId="{E1B18030-5460-4D57-A19E-A538E07D30DB}" destId="{C896C540-785A-4FD5-A9DD-255FD3BC56A5}" srcOrd="1" destOrd="0" presId="urn:microsoft.com/office/officeart/2005/8/layout/hierarchy1"/>
    <dgm:cxn modelId="{22E2A945-7F9E-4B9A-A50E-D49B1364D8C7}" type="presParOf" srcId="{B90603DE-D6BC-40AF-BD9D-57F5B2D482B6}" destId="{701A1277-DB8F-415B-BADE-2D5D130D71C1}" srcOrd="1" destOrd="0" presId="urn:microsoft.com/office/officeart/2005/8/layout/hierarchy1"/>
    <dgm:cxn modelId="{58F4B204-8D78-4CB0-B1CD-FAAA7509045C}" type="presParOf" srcId="{41C7E455-8868-4D57-98EB-3E2293918846}" destId="{D15CC3EF-DA2A-42E4-A09D-AEE82F34E3C0}" srcOrd="8" destOrd="0" presId="urn:microsoft.com/office/officeart/2005/8/layout/hierarchy1"/>
    <dgm:cxn modelId="{74B54525-7489-43E4-8F42-5DCABFC25D74}" type="presParOf" srcId="{41C7E455-8868-4D57-98EB-3E2293918846}" destId="{0DE0E4B6-3383-4195-A1EC-8584EA5AD2F3}" srcOrd="9" destOrd="0" presId="urn:microsoft.com/office/officeart/2005/8/layout/hierarchy1"/>
    <dgm:cxn modelId="{9335CC8D-E433-44E8-82D9-5AD88B59EDCF}" type="presParOf" srcId="{0DE0E4B6-3383-4195-A1EC-8584EA5AD2F3}" destId="{CA0631C4-6544-4B72-84C5-EE5CA6AF065C}" srcOrd="0" destOrd="0" presId="urn:microsoft.com/office/officeart/2005/8/layout/hierarchy1"/>
    <dgm:cxn modelId="{4636287E-4DFA-415B-BE59-BD6642322A90}" type="presParOf" srcId="{CA0631C4-6544-4B72-84C5-EE5CA6AF065C}" destId="{7606C5E6-390E-4391-8E50-1A24D7B1A85E}" srcOrd="0" destOrd="0" presId="urn:microsoft.com/office/officeart/2005/8/layout/hierarchy1"/>
    <dgm:cxn modelId="{55CBB131-4D89-4068-B842-6310AF9B4D73}" type="presParOf" srcId="{CA0631C4-6544-4B72-84C5-EE5CA6AF065C}" destId="{EEE82FF1-32CC-4349-941E-98FF6C318FC1}" srcOrd="1" destOrd="0" presId="urn:microsoft.com/office/officeart/2005/8/layout/hierarchy1"/>
    <dgm:cxn modelId="{8BCB685B-CE9C-4FD4-8C00-F6DC7F5B3F1F}" type="presParOf" srcId="{0DE0E4B6-3383-4195-A1EC-8584EA5AD2F3}" destId="{9F6686E8-ECEC-43CA-AD27-F2FB8124B7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3E4E25-D7EF-409B-8C8D-69F835D20EA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D5FF22-8D06-42BF-A109-A4851A2AE5E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Симптоматика</a:t>
          </a:r>
          <a:endParaRPr lang="ru-RU" sz="2000" dirty="0">
            <a:solidFill>
              <a:schemeClr val="tx1"/>
            </a:solidFill>
          </a:endParaRPr>
        </a:p>
      </dgm:t>
    </dgm:pt>
    <dgm:pt modelId="{31AB281D-0903-4A99-8A71-AF7E93AAE11C}" type="parTrans" cxnId="{110945D8-4C71-4EC8-A6FE-63B23D12CE58}">
      <dgm:prSet/>
      <dgm:spPr/>
      <dgm:t>
        <a:bodyPr/>
        <a:lstStyle/>
        <a:p>
          <a:endParaRPr lang="ru-RU"/>
        </a:p>
      </dgm:t>
    </dgm:pt>
    <dgm:pt modelId="{AB3ABCEF-D457-4809-85CF-65560FE0EBCE}" type="sibTrans" cxnId="{110945D8-4C71-4EC8-A6FE-63B23D12CE58}">
      <dgm:prSet/>
      <dgm:spPr/>
      <dgm:t>
        <a:bodyPr/>
        <a:lstStyle/>
        <a:p>
          <a:endParaRPr lang="ru-RU"/>
        </a:p>
      </dgm:t>
    </dgm:pt>
    <dgm:pt modelId="{E34AF056-CEBB-42F4-805C-F528BB4EF38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Нарушение технической стороны процесса письма</a:t>
          </a:r>
          <a:endParaRPr lang="ru-RU" sz="2000" dirty="0">
            <a:solidFill>
              <a:schemeClr val="tx1"/>
            </a:solidFill>
          </a:endParaRPr>
        </a:p>
      </dgm:t>
    </dgm:pt>
    <dgm:pt modelId="{15B465C9-66AB-4822-9A4E-34A40B6CC0E4}" type="parTrans" cxnId="{05BD690D-0587-40C8-8388-5B222DD5B024}">
      <dgm:prSet/>
      <dgm:spPr/>
      <dgm:t>
        <a:bodyPr/>
        <a:lstStyle/>
        <a:p>
          <a:endParaRPr lang="ru-RU"/>
        </a:p>
      </dgm:t>
    </dgm:pt>
    <dgm:pt modelId="{856306D3-E03E-4D31-8389-77E0BB285023}" type="sibTrans" cxnId="{05BD690D-0587-40C8-8388-5B222DD5B024}">
      <dgm:prSet/>
      <dgm:spPr/>
      <dgm:t>
        <a:bodyPr/>
        <a:lstStyle/>
        <a:p>
          <a:endParaRPr lang="ru-RU"/>
        </a:p>
      </dgm:t>
    </dgm:pt>
    <dgm:pt modelId="{45DE207D-3F7F-49DC-BF9E-511C78CE49A8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chemeClr val="tx1"/>
              </a:solidFill>
            </a:rPr>
            <a:t>Брадилексия</a:t>
          </a:r>
          <a:endParaRPr lang="ru-RU" sz="1600" dirty="0">
            <a:solidFill>
              <a:schemeClr val="tx1"/>
            </a:solidFill>
          </a:endParaRPr>
        </a:p>
      </dgm:t>
    </dgm:pt>
    <dgm:pt modelId="{B67D0078-9F89-4BCF-B2F0-665DC4B01FA2}" type="parTrans" cxnId="{420E8D10-7CD5-499B-8E9C-5BB7F984C4DE}">
      <dgm:prSet/>
      <dgm:spPr/>
      <dgm:t>
        <a:bodyPr/>
        <a:lstStyle/>
        <a:p>
          <a:endParaRPr lang="ru-RU"/>
        </a:p>
      </dgm:t>
    </dgm:pt>
    <dgm:pt modelId="{236DBA62-48B2-41A7-8EBA-DD4B070A65C9}" type="sibTrans" cxnId="{420E8D10-7CD5-499B-8E9C-5BB7F984C4DE}">
      <dgm:prSet/>
      <dgm:spPr/>
      <dgm:t>
        <a:bodyPr/>
        <a:lstStyle/>
        <a:p>
          <a:endParaRPr lang="ru-RU"/>
        </a:p>
      </dgm:t>
    </dgm:pt>
    <dgm:pt modelId="{35FA61A4-6761-48FB-A973-31DA15EADBE5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</a:rPr>
            <a:t>Неусвоение</a:t>
          </a:r>
          <a:r>
            <a:rPr lang="ru-RU" sz="1400" dirty="0" smtClean="0">
              <a:solidFill>
                <a:schemeClr val="tx1"/>
              </a:solidFill>
            </a:rPr>
            <a:t> букв (незнание, замены)</a:t>
          </a:r>
          <a:endParaRPr lang="ru-RU" sz="1400" dirty="0">
            <a:solidFill>
              <a:schemeClr val="tx1"/>
            </a:solidFill>
          </a:endParaRPr>
        </a:p>
      </dgm:t>
    </dgm:pt>
    <dgm:pt modelId="{FB2906B8-48DA-432B-9B0C-366A4500CB5E}" type="parTrans" cxnId="{62140309-C683-40F5-9CC9-9F9D5F8FDBB7}">
      <dgm:prSet/>
      <dgm:spPr/>
      <dgm:t>
        <a:bodyPr/>
        <a:lstStyle/>
        <a:p>
          <a:endParaRPr lang="ru-RU"/>
        </a:p>
      </dgm:t>
    </dgm:pt>
    <dgm:pt modelId="{C170C407-7FCE-41F8-9733-3DC45EB75F67}" type="sibTrans" cxnId="{62140309-C683-40F5-9CC9-9F9D5F8FDBB7}">
      <dgm:prSet/>
      <dgm:spPr/>
      <dgm:t>
        <a:bodyPr/>
        <a:lstStyle/>
        <a:p>
          <a:endParaRPr lang="ru-RU"/>
        </a:p>
      </dgm:t>
    </dgm:pt>
    <dgm:pt modelId="{F7115515-1BF9-4969-B915-D61EBD121EF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Нарушение понимания читаемого</a:t>
          </a:r>
          <a:endParaRPr lang="ru-RU" sz="2000" dirty="0">
            <a:solidFill>
              <a:schemeClr val="tx1"/>
            </a:solidFill>
          </a:endParaRPr>
        </a:p>
      </dgm:t>
    </dgm:pt>
    <dgm:pt modelId="{FFA7EC78-82F3-4A2A-A878-0D319918DEE5}" type="parTrans" cxnId="{A0C17BF1-F637-4896-9430-438FB90E980B}">
      <dgm:prSet/>
      <dgm:spPr/>
      <dgm:t>
        <a:bodyPr/>
        <a:lstStyle/>
        <a:p>
          <a:endParaRPr lang="ru-RU"/>
        </a:p>
      </dgm:t>
    </dgm:pt>
    <dgm:pt modelId="{A976532A-C236-47A2-9B68-F6C2716D1F53}" type="sibTrans" cxnId="{A0C17BF1-F637-4896-9430-438FB90E980B}">
      <dgm:prSet/>
      <dgm:spPr/>
      <dgm:t>
        <a:bodyPr/>
        <a:lstStyle/>
        <a:p>
          <a:endParaRPr lang="ru-RU"/>
        </a:p>
      </dgm:t>
    </dgm:pt>
    <dgm:pt modelId="{26B3F1A0-10B0-4D1D-AC7E-05933D27148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Вследствие нарушения техники чтения</a:t>
          </a:r>
          <a:endParaRPr lang="ru-RU" sz="1400" dirty="0">
            <a:solidFill>
              <a:schemeClr val="tx1"/>
            </a:solidFill>
          </a:endParaRPr>
        </a:p>
      </dgm:t>
    </dgm:pt>
    <dgm:pt modelId="{35FADE2C-8F05-40BC-81A7-BAAA4E1807FB}" type="parTrans" cxnId="{E894A4BD-E579-4593-A907-2733B163B92C}">
      <dgm:prSet/>
      <dgm:spPr/>
      <dgm:t>
        <a:bodyPr/>
        <a:lstStyle/>
        <a:p>
          <a:endParaRPr lang="ru-RU"/>
        </a:p>
      </dgm:t>
    </dgm:pt>
    <dgm:pt modelId="{A7CF055F-9C47-482D-A076-902928FBDD87}" type="sibTrans" cxnId="{E894A4BD-E579-4593-A907-2733B163B92C}">
      <dgm:prSet/>
      <dgm:spPr/>
      <dgm:t>
        <a:bodyPr/>
        <a:lstStyle/>
        <a:p>
          <a:endParaRPr lang="ru-RU"/>
        </a:p>
      </dgm:t>
    </dgm:pt>
    <dgm:pt modelId="{5E43DFCC-E73B-4429-8885-8FF665B119C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Побуквенное чтение</a:t>
          </a:r>
          <a:endParaRPr lang="ru-RU" sz="1600" dirty="0">
            <a:solidFill>
              <a:schemeClr val="tx1"/>
            </a:solidFill>
          </a:endParaRPr>
        </a:p>
      </dgm:t>
    </dgm:pt>
    <dgm:pt modelId="{F01D730A-4660-4B0C-9D58-910D547DAA4E}" type="parTrans" cxnId="{5494A2BE-F18A-414B-BAD7-F381B0B1F7B9}">
      <dgm:prSet/>
      <dgm:spPr/>
      <dgm:t>
        <a:bodyPr/>
        <a:lstStyle/>
        <a:p>
          <a:endParaRPr lang="ru-RU"/>
        </a:p>
      </dgm:t>
    </dgm:pt>
    <dgm:pt modelId="{54DA2CC7-0A1B-47D8-A26C-A4D44EB30AA5}" type="sibTrans" cxnId="{5494A2BE-F18A-414B-BAD7-F381B0B1F7B9}">
      <dgm:prSet/>
      <dgm:spPr/>
      <dgm:t>
        <a:bodyPr/>
        <a:lstStyle/>
        <a:p>
          <a:endParaRPr lang="ru-RU"/>
        </a:p>
      </dgm:t>
    </dgm:pt>
    <dgm:pt modelId="{E78D4F13-EA66-4E61-A6A7-AD44A5F3D3A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Искажения </a:t>
          </a:r>
          <a:r>
            <a:rPr lang="ru-RU" sz="1400" dirty="0" err="1" smtClean="0">
              <a:solidFill>
                <a:schemeClr val="tx1"/>
              </a:solidFill>
            </a:rPr>
            <a:t>звукослоговой</a:t>
          </a:r>
          <a:r>
            <a:rPr lang="ru-RU" sz="1400" dirty="0" smtClean="0">
              <a:solidFill>
                <a:schemeClr val="tx1"/>
              </a:solidFill>
            </a:rPr>
            <a:t> структуры слова</a:t>
          </a:r>
          <a:endParaRPr lang="ru-RU" sz="1400" dirty="0">
            <a:solidFill>
              <a:schemeClr val="tx1"/>
            </a:solidFill>
          </a:endParaRPr>
        </a:p>
      </dgm:t>
    </dgm:pt>
    <dgm:pt modelId="{42DB6E6C-98DF-48E0-97A1-4D0B276497CC}" type="parTrans" cxnId="{C926EECA-7C6C-4B8F-83D9-4723C6A34580}">
      <dgm:prSet/>
      <dgm:spPr/>
      <dgm:t>
        <a:bodyPr/>
        <a:lstStyle/>
        <a:p>
          <a:endParaRPr lang="ru-RU"/>
        </a:p>
      </dgm:t>
    </dgm:pt>
    <dgm:pt modelId="{20FB8989-59F2-4414-A624-99B2FB4B8341}" type="sibTrans" cxnId="{C926EECA-7C6C-4B8F-83D9-4723C6A34580}">
      <dgm:prSet/>
      <dgm:spPr/>
      <dgm:t>
        <a:bodyPr/>
        <a:lstStyle/>
        <a:p>
          <a:endParaRPr lang="ru-RU"/>
        </a:p>
      </dgm:t>
    </dgm:pt>
    <dgm:pt modelId="{1A773C47-4691-460B-8066-27D31CE6D7A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Вербальные парафазии</a:t>
          </a:r>
          <a:endParaRPr lang="ru-RU" sz="1400" dirty="0">
            <a:solidFill>
              <a:schemeClr val="tx1"/>
            </a:solidFill>
          </a:endParaRPr>
        </a:p>
      </dgm:t>
    </dgm:pt>
    <dgm:pt modelId="{67E87193-4A39-4AEA-9A93-9A208AD58EA7}" type="parTrans" cxnId="{C27D76E7-2AD1-4C8B-A896-12B47A857A8B}">
      <dgm:prSet/>
      <dgm:spPr/>
      <dgm:t>
        <a:bodyPr/>
        <a:lstStyle/>
        <a:p>
          <a:endParaRPr lang="ru-RU"/>
        </a:p>
      </dgm:t>
    </dgm:pt>
    <dgm:pt modelId="{5E8FBAA4-F903-4904-90B4-BDF4DE5130B1}" type="sibTrans" cxnId="{C27D76E7-2AD1-4C8B-A896-12B47A857A8B}">
      <dgm:prSet/>
      <dgm:spPr/>
      <dgm:t>
        <a:bodyPr/>
        <a:lstStyle/>
        <a:p>
          <a:endParaRPr lang="ru-RU"/>
        </a:p>
      </dgm:t>
    </dgm:pt>
    <dgm:pt modelId="{B617A941-38EF-4CE6-9F5D-3951DF0E205B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chemeClr val="tx1"/>
              </a:solidFill>
            </a:rPr>
            <a:t>Аграмматизмы</a:t>
          </a:r>
          <a:endParaRPr lang="ru-RU" sz="1600" dirty="0">
            <a:solidFill>
              <a:schemeClr val="tx1"/>
            </a:solidFill>
          </a:endParaRPr>
        </a:p>
      </dgm:t>
    </dgm:pt>
    <dgm:pt modelId="{47EDF62A-9DB7-4504-9893-6B99FC3ADF5A}" type="parTrans" cxnId="{F4AF4C44-4426-4DAD-A811-9A28286C8621}">
      <dgm:prSet/>
      <dgm:spPr/>
      <dgm:t>
        <a:bodyPr/>
        <a:lstStyle/>
        <a:p>
          <a:endParaRPr lang="ru-RU"/>
        </a:p>
      </dgm:t>
    </dgm:pt>
    <dgm:pt modelId="{5250F103-DD66-4649-AE0C-7F6602996607}" type="sibTrans" cxnId="{F4AF4C44-4426-4DAD-A811-9A28286C8621}">
      <dgm:prSet/>
      <dgm:spPr/>
      <dgm:t>
        <a:bodyPr/>
        <a:lstStyle/>
        <a:p>
          <a:endParaRPr lang="ru-RU"/>
        </a:p>
      </dgm:t>
    </dgm:pt>
    <dgm:pt modelId="{D86B93D8-D36C-4EDE-B22E-5C318FC17A6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При технически правильном чтении</a:t>
          </a:r>
          <a:endParaRPr lang="ru-RU" sz="1400" dirty="0">
            <a:solidFill>
              <a:schemeClr val="tx1"/>
            </a:solidFill>
          </a:endParaRPr>
        </a:p>
      </dgm:t>
    </dgm:pt>
    <dgm:pt modelId="{B46E6379-6F3A-4012-ACD9-9C075C9668C2}" type="parTrans" cxnId="{CC0D7AFC-43A9-42A9-A456-4BBFC72941EE}">
      <dgm:prSet/>
      <dgm:spPr/>
      <dgm:t>
        <a:bodyPr/>
        <a:lstStyle/>
        <a:p>
          <a:endParaRPr lang="ru-RU"/>
        </a:p>
      </dgm:t>
    </dgm:pt>
    <dgm:pt modelId="{1F63FBBD-3B16-491C-95C0-C815BE87F682}" type="sibTrans" cxnId="{CC0D7AFC-43A9-42A9-A456-4BBFC72941EE}">
      <dgm:prSet/>
      <dgm:spPr/>
      <dgm:t>
        <a:bodyPr/>
        <a:lstStyle/>
        <a:p>
          <a:endParaRPr lang="ru-RU"/>
        </a:p>
      </dgm:t>
    </dgm:pt>
    <dgm:pt modelId="{8DCEB15D-5517-4B86-AC5F-C6E5F13CC941}" type="pres">
      <dgm:prSet presAssocID="{E63E4E25-D7EF-409B-8C8D-69F835D20EA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2FEAA6-28EF-4FF9-A889-1DAD06E539A9}" type="pres">
      <dgm:prSet presAssocID="{96D5FF22-8D06-42BF-A109-A4851A2AE5E3}" presName="root1" presStyleCnt="0"/>
      <dgm:spPr/>
    </dgm:pt>
    <dgm:pt modelId="{675FC475-7AE2-4DCD-84C8-EADE34A72085}" type="pres">
      <dgm:prSet presAssocID="{96D5FF22-8D06-42BF-A109-A4851A2AE5E3}" presName="LevelOneTextNode" presStyleLbl="node0" presStyleIdx="0" presStyleCnt="1" custScaleX="217917" custScaleY="150934" custLinFactX="-52562" custLinFactY="-13684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942127-CEFD-4C16-9728-6E538DB95324}" type="pres">
      <dgm:prSet presAssocID="{96D5FF22-8D06-42BF-A109-A4851A2AE5E3}" presName="level2hierChild" presStyleCnt="0"/>
      <dgm:spPr/>
    </dgm:pt>
    <dgm:pt modelId="{BFC66977-C75C-41DB-9A97-AA0B19D27872}" type="pres">
      <dgm:prSet presAssocID="{15B465C9-66AB-4822-9A4E-34A40B6CC0E4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0320F31-F1C4-4058-8E99-66369F236502}" type="pres">
      <dgm:prSet presAssocID="{15B465C9-66AB-4822-9A4E-34A40B6CC0E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56A1E8E-EB5B-4254-B485-B5DF023B3448}" type="pres">
      <dgm:prSet presAssocID="{E34AF056-CEBB-42F4-805C-F528BB4EF388}" presName="root2" presStyleCnt="0"/>
      <dgm:spPr/>
    </dgm:pt>
    <dgm:pt modelId="{D108867D-7468-4086-B556-99FDEB871E92}" type="pres">
      <dgm:prSet presAssocID="{E34AF056-CEBB-42F4-805C-F528BB4EF388}" presName="LevelTwoTextNode" presStyleLbl="node2" presStyleIdx="0" presStyleCnt="2" custScaleX="204787" custScaleY="368489" custLinFactY="-53947" custLinFactNeighborX="-5211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39739-8E69-4258-92BC-E5A9A95A1CBD}" type="pres">
      <dgm:prSet presAssocID="{E34AF056-CEBB-42F4-805C-F528BB4EF388}" presName="level3hierChild" presStyleCnt="0"/>
      <dgm:spPr/>
    </dgm:pt>
    <dgm:pt modelId="{0F7AE02F-08B1-40F4-A621-780AFE61A00B}" type="pres">
      <dgm:prSet presAssocID="{B67D0078-9F89-4BCF-B2F0-665DC4B01FA2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3C450C64-90D5-4F45-8548-5796E561ADFF}" type="pres">
      <dgm:prSet presAssocID="{B67D0078-9F89-4BCF-B2F0-665DC4B01FA2}" presName="connTx" presStyleLbl="parChTrans1D3" presStyleIdx="0" presStyleCnt="8"/>
      <dgm:spPr/>
      <dgm:t>
        <a:bodyPr/>
        <a:lstStyle/>
        <a:p>
          <a:endParaRPr lang="ru-RU"/>
        </a:p>
      </dgm:t>
    </dgm:pt>
    <dgm:pt modelId="{F210CCF1-DEEF-4B8E-8C1D-94124A1FAB57}" type="pres">
      <dgm:prSet presAssocID="{45DE207D-3F7F-49DC-BF9E-511C78CE49A8}" presName="root2" presStyleCnt="0"/>
      <dgm:spPr/>
    </dgm:pt>
    <dgm:pt modelId="{EF4EE5F7-A2F9-4992-9CEC-B15A3CA786C6}" type="pres">
      <dgm:prSet presAssocID="{45DE207D-3F7F-49DC-BF9E-511C78CE49A8}" presName="LevelTwoTextNode" presStyleLbl="node3" presStyleIdx="0" presStyleCnt="8" custScaleX="182738" custLinFactNeighborX="2083" custLinFactNeighborY="13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89FA00-6925-4F47-AD7D-A7C63DF24ADB}" type="pres">
      <dgm:prSet presAssocID="{45DE207D-3F7F-49DC-BF9E-511C78CE49A8}" presName="level3hierChild" presStyleCnt="0"/>
      <dgm:spPr/>
    </dgm:pt>
    <dgm:pt modelId="{41FE82B5-27AD-4682-967B-AC6E13BEFDB4}" type="pres">
      <dgm:prSet presAssocID="{FB2906B8-48DA-432B-9B0C-366A4500CB5E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D10BC153-2272-4090-86EB-13F3C366CD21}" type="pres">
      <dgm:prSet presAssocID="{FB2906B8-48DA-432B-9B0C-366A4500CB5E}" presName="connTx" presStyleLbl="parChTrans1D3" presStyleIdx="1" presStyleCnt="8"/>
      <dgm:spPr/>
      <dgm:t>
        <a:bodyPr/>
        <a:lstStyle/>
        <a:p>
          <a:endParaRPr lang="ru-RU"/>
        </a:p>
      </dgm:t>
    </dgm:pt>
    <dgm:pt modelId="{0AC7471C-AC27-4BAD-B2E5-5A839ACBE9BE}" type="pres">
      <dgm:prSet presAssocID="{35FA61A4-6761-48FB-A973-31DA15EADBE5}" presName="root2" presStyleCnt="0"/>
      <dgm:spPr/>
    </dgm:pt>
    <dgm:pt modelId="{94456DA7-857F-4EE4-B9BD-1FD600717358}" type="pres">
      <dgm:prSet presAssocID="{35FA61A4-6761-48FB-A973-31DA15EADBE5}" presName="LevelTwoTextNode" presStyleLbl="node3" presStyleIdx="1" presStyleCnt="8" custScaleX="179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26762C-E2F8-406D-9017-A39E9C37D341}" type="pres">
      <dgm:prSet presAssocID="{35FA61A4-6761-48FB-A973-31DA15EADBE5}" presName="level3hierChild" presStyleCnt="0"/>
      <dgm:spPr/>
    </dgm:pt>
    <dgm:pt modelId="{5C651571-5188-4411-804A-B0E6A7A9DFEC}" type="pres">
      <dgm:prSet presAssocID="{F01D730A-4660-4B0C-9D58-910D547DAA4E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636B53C2-90A6-4CAA-91C1-95F1572277DC}" type="pres">
      <dgm:prSet presAssocID="{F01D730A-4660-4B0C-9D58-910D547DAA4E}" presName="connTx" presStyleLbl="parChTrans1D3" presStyleIdx="2" presStyleCnt="8"/>
      <dgm:spPr/>
      <dgm:t>
        <a:bodyPr/>
        <a:lstStyle/>
        <a:p>
          <a:endParaRPr lang="ru-RU"/>
        </a:p>
      </dgm:t>
    </dgm:pt>
    <dgm:pt modelId="{AEE8EE95-DEBF-48E8-807E-ECAD3D1F2318}" type="pres">
      <dgm:prSet presAssocID="{5E43DFCC-E73B-4429-8885-8FF665B119CE}" presName="root2" presStyleCnt="0"/>
      <dgm:spPr/>
    </dgm:pt>
    <dgm:pt modelId="{F94BB2D2-7D0B-4BD8-BBCE-A40D8F966F44}" type="pres">
      <dgm:prSet presAssocID="{5E43DFCC-E73B-4429-8885-8FF665B119CE}" presName="LevelTwoTextNode" presStyleLbl="node3" presStyleIdx="2" presStyleCnt="8" custScaleX="179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5A42F2-3D83-4AD2-BD54-C4AEAA16969E}" type="pres">
      <dgm:prSet presAssocID="{5E43DFCC-E73B-4429-8885-8FF665B119CE}" presName="level3hierChild" presStyleCnt="0"/>
      <dgm:spPr/>
    </dgm:pt>
    <dgm:pt modelId="{6FC952FE-1481-44E8-996A-89CFF5D87479}" type="pres">
      <dgm:prSet presAssocID="{42DB6E6C-98DF-48E0-97A1-4D0B276497CC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EEF97C9A-EBBE-4060-A5E1-6B8383BFC5EA}" type="pres">
      <dgm:prSet presAssocID="{42DB6E6C-98DF-48E0-97A1-4D0B276497CC}" presName="connTx" presStyleLbl="parChTrans1D3" presStyleIdx="3" presStyleCnt="8"/>
      <dgm:spPr/>
      <dgm:t>
        <a:bodyPr/>
        <a:lstStyle/>
        <a:p>
          <a:endParaRPr lang="ru-RU"/>
        </a:p>
      </dgm:t>
    </dgm:pt>
    <dgm:pt modelId="{AA9A5011-9468-43FD-956E-AA2F167BD366}" type="pres">
      <dgm:prSet presAssocID="{E78D4F13-EA66-4E61-A6A7-AD44A5F3D3AC}" presName="root2" presStyleCnt="0"/>
      <dgm:spPr/>
    </dgm:pt>
    <dgm:pt modelId="{0529A498-A675-4D4A-A0D4-B71C3C1A0B2F}" type="pres">
      <dgm:prSet presAssocID="{E78D4F13-EA66-4E61-A6A7-AD44A5F3D3AC}" presName="LevelTwoTextNode" presStyleLbl="node3" presStyleIdx="3" presStyleCnt="8" custScaleX="179791" custScaleY="1595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D787A9-43D6-4CEA-A99D-CF539EFB1955}" type="pres">
      <dgm:prSet presAssocID="{E78D4F13-EA66-4E61-A6A7-AD44A5F3D3AC}" presName="level3hierChild" presStyleCnt="0"/>
      <dgm:spPr/>
    </dgm:pt>
    <dgm:pt modelId="{68A01696-AB65-4A9B-8571-E1BD37AA2B59}" type="pres">
      <dgm:prSet presAssocID="{67E87193-4A39-4AEA-9A93-9A208AD58EA7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874C4800-E777-46E4-9655-FA4BE1F4DB63}" type="pres">
      <dgm:prSet presAssocID="{67E87193-4A39-4AEA-9A93-9A208AD58EA7}" presName="connTx" presStyleLbl="parChTrans1D3" presStyleIdx="4" presStyleCnt="8"/>
      <dgm:spPr/>
      <dgm:t>
        <a:bodyPr/>
        <a:lstStyle/>
        <a:p>
          <a:endParaRPr lang="ru-RU"/>
        </a:p>
      </dgm:t>
    </dgm:pt>
    <dgm:pt modelId="{E62076C1-DD38-475B-A196-3FDDDBFD6056}" type="pres">
      <dgm:prSet presAssocID="{1A773C47-4691-460B-8066-27D31CE6D7AD}" presName="root2" presStyleCnt="0"/>
      <dgm:spPr/>
    </dgm:pt>
    <dgm:pt modelId="{D2BE4324-76B0-4422-B11C-0853C818F4C2}" type="pres">
      <dgm:prSet presAssocID="{1A773C47-4691-460B-8066-27D31CE6D7AD}" presName="LevelTwoTextNode" presStyleLbl="node3" presStyleIdx="4" presStyleCnt="8" custScaleX="179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4E50E9-3B96-47FB-8EE9-B24EB39E2A68}" type="pres">
      <dgm:prSet presAssocID="{1A773C47-4691-460B-8066-27D31CE6D7AD}" presName="level3hierChild" presStyleCnt="0"/>
      <dgm:spPr/>
    </dgm:pt>
    <dgm:pt modelId="{8495B991-F31A-441B-B938-B30967A429A6}" type="pres">
      <dgm:prSet presAssocID="{47EDF62A-9DB7-4504-9893-6B99FC3ADF5A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8E71633F-0ED8-4543-B2CE-8E2718A475A9}" type="pres">
      <dgm:prSet presAssocID="{47EDF62A-9DB7-4504-9893-6B99FC3ADF5A}" presName="connTx" presStyleLbl="parChTrans1D3" presStyleIdx="5" presStyleCnt="8"/>
      <dgm:spPr/>
      <dgm:t>
        <a:bodyPr/>
        <a:lstStyle/>
        <a:p>
          <a:endParaRPr lang="ru-RU"/>
        </a:p>
      </dgm:t>
    </dgm:pt>
    <dgm:pt modelId="{0372AAC7-F4BF-4AE0-B418-2FDCDCB1FE8A}" type="pres">
      <dgm:prSet presAssocID="{B617A941-38EF-4CE6-9F5D-3951DF0E205B}" presName="root2" presStyleCnt="0"/>
      <dgm:spPr/>
    </dgm:pt>
    <dgm:pt modelId="{C909CADB-C0D8-4E0E-B6CF-DF729A4FC4CD}" type="pres">
      <dgm:prSet presAssocID="{B617A941-38EF-4CE6-9F5D-3951DF0E205B}" presName="LevelTwoTextNode" presStyleLbl="node3" presStyleIdx="5" presStyleCnt="8" custScaleX="179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194B9D-AAC0-470A-A02C-630776B20B35}" type="pres">
      <dgm:prSet presAssocID="{B617A941-38EF-4CE6-9F5D-3951DF0E205B}" presName="level3hierChild" presStyleCnt="0"/>
      <dgm:spPr/>
    </dgm:pt>
    <dgm:pt modelId="{A2936ABF-0DFF-4746-8BAC-FF193C13F181}" type="pres">
      <dgm:prSet presAssocID="{FFA7EC78-82F3-4A2A-A878-0D319918DEE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B2620890-82FE-4017-B015-C6A4499A6107}" type="pres">
      <dgm:prSet presAssocID="{FFA7EC78-82F3-4A2A-A878-0D319918DEE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CB58CA4-610B-447F-8CDC-1F60AB03D2CE}" type="pres">
      <dgm:prSet presAssocID="{F7115515-1BF9-4969-B915-D61EBD121EF7}" presName="root2" presStyleCnt="0"/>
      <dgm:spPr/>
    </dgm:pt>
    <dgm:pt modelId="{7958C81C-EC17-4CD6-B8B5-AFC15ECE3772}" type="pres">
      <dgm:prSet presAssocID="{F7115515-1BF9-4969-B915-D61EBD121EF7}" presName="LevelTwoTextNode" presStyleLbl="node2" presStyleIdx="1" presStyleCnt="2" custScaleX="213862" custScaleY="314643" custLinFactNeighborX="-55038" custLinFactNeighborY="-8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E95F85-6240-47D3-855C-3C89F7B80271}" type="pres">
      <dgm:prSet presAssocID="{F7115515-1BF9-4969-B915-D61EBD121EF7}" presName="level3hierChild" presStyleCnt="0"/>
      <dgm:spPr/>
    </dgm:pt>
    <dgm:pt modelId="{B1017E64-0F7F-4CF4-9089-A2A41B5C3927}" type="pres">
      <dgm:prSet presAssocID="{35FADE2C-8F05-40BC-81A7-BAAA4E1807FB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DD867E6A-B3E9-4325-8774-D465FDD8BF65}" type="pres">
      <dgm:prSet presAssocID="{35FADE2C-8F05-40BC-81A7-BAAA4E1807FB}" presName="connTx" presStyleLbl="parChTrans1D3" presStyleIdx="6" presStyleCnt="8"/>
      <dgm:spPr/>
      <dgm:t>
        <a:bodyPr/>
        <a:lstStyle/>
        <a:p>
          <a:endParaRPr lang="ru-RU"/>
        </a:p>
      </dgm:t>
    </dgm:pt>
    <dgm:pt modelId="{ADE334AC-92AE-4694-B98C-D33F7062CB68}" type="pres">
      <dgm:prSet presAssocID="{26B3F1A0-10B0-4D1D-AC7E-05933D271486}" presName="root2" presStyleCnt="0"/>
      <dgm:spPr/>
    </dgm:pt>
    <dgm:pt modelId="{A020EBEC-1525-4A36-9D6D-B78EC00AD862}" type="pres">
      <dgm:prSet presAssocID="{26B3F1A0-10B0-4D1D-AC7E-05933D271486}" presName="LevelTwoTextNode" presStyleLbl="node3" presStyleIdx="6" presStyleCnt="8" custScaleX="176368" custScaleY="152186" custLinFactNeighborX="-9088" custLinFactNeighborY="10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B3D0FE-1E1A-4FB7-8385-549626A1E58A}" type="pres">
      <dgm:prSet presAssocID="{26B3F1A0-10B0-4D1D-AC7E-05933D271486}" presName="level3hierChild" presStyleCnt="0"/>
      <dgm:spPr/>
    </dgm:pt>
    <dgm:pt modelId="{D41EB430-6439-49F4-882A-12DAF2A2B272}" type="pres">
      <dgm:prSet presAssocID="{B46E6379-6F3A-4012-ACD9-9C075C9668C2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E43D6194-9A56-4597-B025-74A54A6E1240}" type="pres">
      <dgm:prSet presAssocID="{B46E6379-6F3A-4012-ACD9-9C075C9668C2}" presName="connTx" presStyleLbl="parChTrans1D3" presStyleIdx="7" presStyleCnt="8"/>
      <dgm:spPr/>
      <dgm:t>
        <a:bodyPr/>
        <a:lstStyle/>
        <a:p>
          <a:endParaRPr lang="ru-RU"/>
        </a:p>
      </dgm:t>
    </dgm:pt>
    <dgm:pt modelId="{EEFD39D5-6265-42C3-8CC2-304EF0A9C8DE}" type="pres">
      <dgm:prSet presAssocID="{D86B93D8-D36C-4EDE-B22E-5C318FC17A64}" presName="root2" presStyleCnt="0"/>
      <dgm:spPr/>
    </dgm:pt>
    <dgm:pt modelId="{79E6F8CE-6714-4FB6-BF51-F9F547D4F641}" type="pres">
      <dgm:prSet presAssocID="{D86B93D8-D36C-4EDE-B22E-5C318FC17A64}" presName="LevelTwoTextNode" presStyleLbl="node3" presStyleIdx="7" presStyleCnt="8" custScaleX="172175" custScaleY="144119" custLinFactNeighborX="-9088" custLinFactNeighborY="38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4348AD-6785-44B5-929A-718BA5180D4F}" type="pres">
      <dgm:prSet presAssocID="{D86B93D8-D36C-4EDE-B22E-5C318FC17A64}" presName="level3hierChild" presStyleCnt="0"/>
      <dgm:spPr/>
    </dgm:pt>
  </dgm:ptLst>
  <dgm:cxnLst>
    <dgm:cxn modelId="{81F16633-CC83-40F3-86CD-6D186FFDA573}" type="presOf" srcId="{47EDF62A-9DB7-4504-9893-6B99FC3ADF5A}" destId="{8495B991-F31A-441B-B938-B30967A429A6}" srcOrd="0" destOrd="0" presId="urn:microsoft.com/office/officeart/2005/8/layout/hierarchy2"/>
    <dgm:cxn modelId="{66F450C4-6C25-4A8D-B1C2-2320F4DE0AF2}" type="presOf" srcId="{FFA7EC78-82F3-4A2A-A878-0D319918DEE5}" destId="{B2620890-82FE-4017-B015-C6A4499A6107}" srcOrd="1" destOrd="0" presId="urn:microsoft.com/office/officeart/2005/8/layout/hierarchy2"/>
    <dgm:cxn modelId="{A0C17BF1-F637-4896-9430-438FB90E980B}" srcId="{96D5FF22-8D06-42BF-A109-A4851A2AE5E3}" destId="{F7115515-1BF9-4969-B915-D61EBD121EF7}" srcOrd="1" destOrd="0" parTransId="{FFA7EC78-82F3-4A2A-A878-0D319918DEE5}" sibTransId="{A976532A-C236-47A2-9B68-F6C2716D1F53}"/>
    <dgm:cxn modelId="{4FDFC37A-962C-43AC-A40D-638DACCC9C92}" type="presOf" srcId="{35FADE2C-8F05-40BC-81A7-BAAA4E1807FB}" destId="{DD867E6A-B3E9-4325-8774-D465FDD8BF65}" srcOrd="1" destOrd="0" presId="urn:microsoft.com/office/officeart/2005/8/layout/hierarchy2"/>
    <dgm:cxn modelId="{65C011B8-E9A8-4184-96D9-A4B2A6C32BE1}" type="presOf" srcId="{FB2906B8-48DA-432B-9B0C-366A4500CB5E}" destId="{41FE82B5-27AD-4682-967B-AC6E13BEFDB4}" srcOrd="0" destOrd="0" presId="urn:microsoft.com/office/officeart/2005/8/layout/hierarchy2"/>
    <dgm:cxn modelId="{62140309-C683-40F5-9CC9-9F9D5F8FDBB7}" srcId="{E34AF056-CEBB-42F4-805C-F528BB4EF388}" destId="{35FA61A4-6761-48FB-A973-31DA15EADBE5}" srcOrd="1" destOrd="0" parTransId="{FB2906B8-48DA-432B-9B0C-366A4500CB5E}" sibTransId="{C170C407-7FCE-41F8-9733-3DC45EB75F67}"/>
    <dgm:cxn modelId="{9E845900-B2FB-4670-AB6F-2A5EAC06B971}" type="presOf" srcId="{35FA61A4-6761-48FB-A973-31DA15EADBE5}" destId="{94456DA7-857F-4EE4-B9BD-1FD600717358}" srcOrd="0" destOrd="0" presId="urn:microsoft.com/office/officeart/2005/8/layout/hierarchy2"/>
    <dgm:cxn modelId="{C926EECA-7C6C-4B8F-83D9-4723C6A34580}" srcId="{E34AF056-CEBB-42F4-805C-F528BB4EF388}" destId="{E78D4F13-EA66-4E61-A6A7-AD44A5F3D3AC}" srcOrd="3" destOrd="0" parTransId="{42DB6E6C-98DF-48E0-97A1-4D0B276497CC}" sibTransId="{20FB8989-59F2-4414-A624-99B2FB4B8341}"/>
    <dgm:cxn modelId="{5494A2BE-F18A-414B-BAD7-F381B0B1F7B9}" srcId="{E34AF056-CEBB-42F4-805C-F528BB4EF388}" destId="{5E43DFCC-E73B-4429-8885-8FF665B119CE}" srcOrd="2" destOrd="0" parTransId="{F01D730A-4660-4B0C-9D58-910D547DAA4E}" sibTransId="{54DA2CC7-0A1B-47D8-A26C-A4D44EB30AA5}"/>
    <dgm:cxn modelId="{CC99C6C7-F5B8-4022-89B8-D35797649E89}" type="presOf" srcId="{67E87193-4A39-4AEA-9A93-9A208AD58EA7}" destId="{874C4800-E777-46E4-9655-FA4BE1F4DB63}" srcOrd="1" destOrd="0" presId="urn:microsoft.com/office/officeart/2005/8/layout/hierarchy2"/>
    <dgm:cxn modelId="{E4CDD896-1969-4480-BF66-CE69F24C3760}" type="presOf" srcId="{15B465C9-66AB-4822-9A4E-34A40B6CC0E4}" destId="{BFC66977-C75C-41DB-9A97-AA0B19D27872}" srcOrd="0" destOrd="0" presId="urn:microsoft.com/office/officeart/2005/8/layout/hierarchy2"/>
    <dgm:cxn modelId="{C72DD6A3-F4B4-4BA3-9D0C-45B6D0F19D44}" type="presOf" srcId="{B46E6379-6F3A-4012-ACD9-9C075C9668C2}" destId="{D41EB430-6439-49F4-882A-12DAF2A2B272}" srcOrd="0" destOrd="0" presId="urn:microsoft.com/office/officeart/2005/8/layout/hierarchy2"/>
    <dgm:cxn modelId="{9B6C021C-6AE4-4DF5-9063-CE4C7BAD084B}" type="presOf" srcId="{F01D730A-4660-4B0C-9D58-910D547DAA4E}" destId="{5C651571-5188-4411-804A-B0E6A7A9DFEC}" srcOrd="0" destOrd="0" presId="urn:microsoft.com/office/officeart/2005/8/layout/hierarchy2"/>
    <dgm:cxn modelId="{F81E8536-55D0-473F-8C97-79D93A6BB44C}" type="presOf" srcId="{D86B93D8-D36C-4EDE-B22E-5C318FC17A64}" destId="{79E6F8CE-6714-4FB6-BF51-F9F547D4F641}" srcOrd="0" destOrd="0" presId="urn:microsoft.com/office/officeart/2005/8/layout/hierarchy2"/>
    <dgm:cxn modelId="{1770D272-0753-4F24-8B5C-4E8CF7176228}" type="presOf" srcId="{26B3F1A0-10B0-4D1D-AC7E-05933D271486}" destId="{A020EBEC-1525-4A36-9D6D-B78EC00AD862}" srcOrd="0" destOrd="0" presId="urn:microsoft.com/office/officeart/2005/8/layout/hierarchy2"/>
    <dgm:cxn modelId="{D058A7EA-5BAB-4866-A324-BA63CB68EB40}" type="presOf" srcId="{42DB6E6C-98DF-48E0-97A1-4D0B276497CC}" destId="{EEF97C9A-EBBE-4060-A5E1-6B8383BFC5EA}" srcOrd="1" destOrd="0" presId="urn:microsoft.com/office/officeart/2005/8/layout/hierarchy2"/>
    <dgm:cxn modelId="{2595F01D-D31F-43E5-A43A-BCAAFD6CF319}" type="presOf" srcId="{F01D730A-4660-4B0C-9D58-910D547DAA4E}" destId="{636B53C2-90A6-4CAA-91C1-95F1572277DC}" srcOrd="1" destOrd="0" presId="urn:microsoft.com/office/officeart/2005/8/layout/hierarchy2"/>
    <dgm:cxn modelId="{D66894EA-8EED-4FA2-A42C-B70337B220EB}" type="presOf" srcId="{FB2906B8-48DA-432B-9B0C-366A4500CB5E}" destId="{D10BC153-2272-4090-86EB-13F3C366CD21}" srcOrd="1" destOrd="0" presId="urn:microsoft.com/office/officeart/2005/8/layout/hierarchy2"/>
    <dgm:cxn modelId="{F4AF4C44-4426-4DAD-A811-9A28286C8621}" srcId="{E34AF056-CEBB-42F4-805C-F528BB4EF388}" destId="{B617A941-38EF-4CE6-9F5D-3951DF0E205B}" srcOrd="5" destOrd="0" parTransId="{47EDF62A-9DB7-4504-9893-6B99FC3ADF5A}" sibTransId="{5250F103-DD66-4649-AE0C-7F6602996607}"/>
    <dgm:cxn modelId="{47A9FE30-5954-48DF-BCCF-E9148A74627C}" type="presOf" srcId="{67E87193-4A39-4AEA-9A93-9A208AD58EA7}" destId="{68A01696-AB65-4A9B-8571-E1BD37AA2B59}" srcOrd="0" destOrd="0" presId="urn:microsoft.com/office/officeart/2005/8/layout/hierarchy2"/>
    <dgm:cxn modelId="{CC0D7AFC-43A9-42A9-A456-4BBFC72941EE}" srcId="{F7115515-1BF9-4969-B915-D61EBD121EF7}" destId="{D86B93D8-D36C-4EDE-B22E-5C318FC17A64}" srcOrd="1" destOrd="0" parTransId="{B46E6379-6F3A-4012-ACD9-9C075C9668C2}" sibTransId="{1F63FBBD-3B16-491C-95C0-C815BE87F682}"/>
    <dgm:cxn modelId="{B0DF9870-44C8-4C75-9217-BE6737DD7CFF}" type="presOf" srcId="{35FADE2C-8F05-40BC-81A7-BAAA4E1807FB}" destId="{B1017E64-0F7F-4CF4-9089-A2A41B5C3927}" srcOrd="0" destOrd="0" presId="urn:microsoft.com/office/officeart/2005/8/layout/hierarchy2"/>
    <dgm:cxn modelId="{06D20D6B-8E1E-470D-8141-B7A986CAC041}" type="presOf" srcId="{15B465C9-66AB-4822-9A4E-34A40B6CC0E4}" destId="{90320F31-F1C4-4058-8E99-66369F236502}" srcOrd="1" destOrd="0" presId="urn:microsoft.com/office/officeart/2005/8/layout/hierarchy2"/>
    <dgm:cxn modelId="{E894A4BD-E579-4593-A907-2733B163B92C}" srcId="{F7115515-1BF9-4969-B915-D61EBD121EF7}" destId="{26B3F1A0-10B0-4D1D-AC7E-05933D271486}" srcOrd="0" destOrd="0" parTransId="{35FADE2C-8F05-40BC-81A7-BAAA4E1807FB}" sibTransId="{A7CF055F-9C47-482D-A076-902928FBDD87}"/>
    <dgm:cxn modelId="{D6787A52-3E43-44DE-8E22-D54FE1ED8692}" type="presOf" srcId="{5E43DFCC-E73B-4429-8885-8FF665B119CE}" destId="{F94BB2D2-7D0B-4BD8-BBCE-A40D8F966F44}" srcOrd="0" destOrd="0" presId="urn:microsoft.com/office/officeart/2005/8/layout/hierarchy2"/>
    <dgm:cxn modelId="{8C631126-9515-4332-B834-C996B4B5AAE3}" type="presOf" srcId="{B617A941-38EF-4CE6-9F5D-3951DF0E205B}" destId="{C909CADB-C0D8-4E0E-B6CF-DF729A4FC4CD}" srcOrd="0" destOrd="0" presId="urn:microsoft.com/office/officeart/2005/8/layout/hierarchy2"/>
    <dgm:cxn modelId="{AAD66D64-7B52-463A-9093-B14AAA944176}" type="presOf" srcId="{42DB6E6C-98DF-48E0-97A1-4D0B276497CC}" destId="{6FC952FE-1481-44E8-996A-89CFF5D87479}" srcOrd="0" destOrd="0" presId="urn:microsoft.com/office/officeart/2005/8/layout/hierarchy2"/>
    <dgm:cxn modelId="{409C6A10-4CE8-47DA-AEF2-C4FA3BA82BFC}" type="presOf" srcId="{45DE207D-3F7F-49DC-BF9E-511C78CE49A8}" destId="{EF4EE5F7-A2F9-4992-9CEC-B15A3CA786C6}" srcOrd="0" destOrd="0" presId="urn:microsoft.com/office/officeart/2005/8/layout/hierarchy2"/>
    <dgm:cxn modelId="{110945D8-4C71-4EC8-A6FE-63B23D12CE58}" srcId="{E63E4E25-D7EF-409B-8C8D-69F835D20EA0}" destId="{96D5FF22-8D06-42BF-A109-A4851A2AE5E3}" srcOrd="0" destOrd="0" parTransId="{31AB281D-0903-4A99-8A71-AF7E93AAE11C}" sibTransId="{AB3ABCEF-D457-4809-85CF-65560FE0EBCE}"/>
    <dgm:cxn modelId="{82DDA64C-6BD0-4DC1-8548-64F420E8EC1C}" type="presOf" srcId="{B67D0078-9F89-4BCF-B2F0-665DC4B01FA2}" destId="{0F7AE02F-08B1-40F4-A621-780AFE61A00B}" srcOrd="0" destOrd="0" presId="urn:microsoft.com/office/officeart/2005/8/layout/hierarchy2"/>
    <dgm:cxn modelId="{F03A9F41-1DE6-497E-AAFF-74F5D722EC83}" type="presOf" srcId="{E63E4E25-D7EF-409B-8C8D-69F835D20EA0}" destId="{8DCEB15D-5517-4B86-AC5F-C6E5F13CC941}" srcOrd="0" destOrd="0" presId="urn:microsoft.com/office/officeart/2005/8/layout/hierarchy2"/>
    <dgm:cxn modelId="{6CEDFE3B-B5F6-460E-AE32-2620543E8C13}" type="presOf" srcId="{47EDF62A-9DB7-4504-9893-6B99FC3ADF5A}" destId="{8E71633F-0ED8-4543-B2CE-8E2718A475A9}" srcOrd="1" destOrd="0" presId="urn:microsoft.com/office/officeart/2005/8/layout/hierarchy2"/>
    <dgm:cxn modelId="{10C6B40D-2E91-4914-80BC-AC96DB544F2B}" type="presOf" srcId="{B46E6379-6F3A-4012-ACD9-9C075C9668C2}" destId="{E43D6194-9A56-4597-B025-74A54A6E1240}" srcOrd="1" destOrd="0" presId="urn:microsoft.com/office/officeart/2005/8/layout/hierarchy2"/>
    <dgm:cxn modelId="{C5D4BB6D-CC26-4587-B58C-D2FD071D8FC8}" type="presOf" srcId="{B67D0078-9F89-4BCF-B2F0-665DC4B01FA2}" destId="{3C450C64-90D5-4F45-8548-5796E561ADFF}" srcOrd="1" destOrd="0" presId="urn:microsoft.com/office/officeart/2005/8/layout/hierarchy2"/>
    <dgm:cxn modelId="{985C33E8-85CF-4175-82F2-B09BFAEF675F}" type="presOf" srcId="{1A773C47-4691-460B-8066-27D31CE6D7AD}" destId="{D2BE4324-76B0-4422-B11C-0853C818F4C2}" srcOrd="0" destOrd="0" presId="urn:microsoft.com/office/officeart/2005/8/layout/hierarchy2"/>
    <dgm:cxn modelId="{C27D76E7-2AD1-4C8B-A896-12B47A857A8B}" srcId="{E34AF056-CEBB-42F4-805C-F528BB4EF388}" destId="{1A773C47-4691-460B-8066-27D31CE6D7AD}" srcOrd="4" destOrd="0" parTransId="{67E87193-4A39-4AEA-9A93-9A208AD58EA7}" sibTransId="{5E8FBAA4-F903-4904-90B4-BDF4DE5130B1}"/>
    <dgm:cxn modelId="{6D7A5D28-BCC5-40DD-8ADE-A8C80DD62425}" type="presOf" srcId="{E78D4F13-EA66-4E61-A6A7-AD44A5F3D3AC}" destId="{0529A498-A675-4D4A-A0D4-B71C3C1A0B2F}" srcOrd="0" destOrd="0" presId="urn:microsoft.com/office/officeart/2005/8/layout/hierarchy2"/>
    <dgm:cxn modelId="{4E6CC596-322B-49EF-93C0-F77ABAE0D602}" type="presOf" srcId="{96D5FF22-8D06-42BF-A109-A4851A2AE5E3}" destId="{675FC475-7AE2-4DCD-84C8-EADE34A72085}" srcOrd="0" destOrd="0" presId="urn:microsoft.com/office/officeart/2005/8/layout/hierarchy2"/>
    <dgm:cxn modelId="{77A59A93-C28E-4707-A55D-B5E855C3723B}" type="presOf" srcId="{FFA7EC78-82F3-4A2A-A878-0D319918DEE5}" destId="{A2936ABF-0DFF-4746-8BAC-FF193C13F181}" srcOrd="0" destOrd="0" presId="urn:microsoft.com/office/officeart/2005/8/layout/hierarchy2"/>
    <dgm:cxn modelId="{78A6F194-838F-469D-A115-549C09375474}" type="presOf" srcId="{E34AF056-CEBB-42F4-805C-F528BB4EF388}" destId="{D108867D-7468-4086-B556-99FDEB871E92}" srcOrd="0" destOrd="0" presId="urn:microsoft.com/office/officeart/2005/8/layout/hierarchy2"/>
    <dgm:cxn modelId="{05BD690D-0587-40C8-8388-5B222DD5B024}" srcId="{96D5FF22-8D06-42BF-A109-A4851A2AE5E3}" destId="{E34AF056-CEBB-42F4-805C-F528BB4EF388}" srcOrd="0" destOrd="0" parTransId="{15B465C9-66AB-4822-9A4E-34A40B6CC0E4}" sibTransId="{856306D3-E03E-4D31-8389-77E0BB285023}"/>
    <dgm:cxn modelId="{9CDB0FA1-A129-485B-88D6-DBA459DAEC34}" type="presOf" srcId="{F7115515-1BF9-4969-B915-D61EBD121EF7}" destId="{7958C81C-EC17-4CD6-B8B5-AFC15ECE3772}" srcOrd="0" destOrd="0" presId="urn:microsoft.com/office/officeart/2005/8/layout/hierarchy2"/>
    <dgm:cxn modelId="{420E8D10-7CD5-499B-8E9C-5BB7F984C4DE}" srcId="{E34AF056-CEBB-42F4-805C-F528BB4EF388}" destId="{45DE207D-3F7F-49DC-BF9E-511C78CE49A8}" srcOrd="0" destOrd="0" parTransId="{B67D0078-9F89-4BCF-B2F0-665DC4B01FA2}" sibTransId="{236DBA62-48B2-41A7-8EBA-DD4B070A65C9}"/>
    <dgm:cxn modelId="{F87AB104-BC17-4CDE-98BF-566B222C1247}" type="presParOf" srcId="{8DCEB15D-5517-4B86-AC5F-C6E5F13CC941}" destId="{E62FEAA6-28EF-4FF9-A889-1DAD06E539A9}" srcOrd="0" destOrd="0" presId="urn:microsoft.com/office/officeart/2005/8/layout/hierarchy2"/>
    <dgm:cxn modelId="{F25163EA-0A3A-4241-8E59-25AC01EA6802}" type="presParOf" srcId="{E62FEAA6-28EF-4FF9-A889-1DAD06E539A9}" destId="{675FC475-7AE2-4DCD-84C8-EADE34A72085}" srcOrd="0" destOrd="0" presId="urn:microsoft.com/office/officeart/2005/8/layout/hierarchy2"/>
    <dgm:cxn modelId="{281E4469-D34B-420A-8910-33D3874285A7}" type="presParOf" srcId="{E62FEAA6-28EF-4FF9-A889-1DAD06E539A9}" destId="{EB942127-CEFD-4C16-9728-6E538DB95324}" srcOrd="1" destOrd="0" presId="urn:microsoft.com/office/officeart/2005/8/layout/hierarchy2"/>
    <dgm:cxn modelId="{5AB294F0-A6A6-4286-A229-D7190EBAEB0E}" type="presParOf" srcId="{EB942127-CEFD-4C16-9728-6E538DB95324}" destId="{BFC66977-C75C-41DB-9A97-AA0B19D27872}" srcOrd="0" destOrd="0" presId="urn:microsoft.com/office/officeart/2005/8/layout/hierarchy2"/>
    <dgm:cxn modelId="{FE012520-0B1B-4399-9D99-EC965415C9C8}" type="presParOf" srcId="{BFC66977-C75C-41DB-9A97-AA0B19D27872}" destId="{90320F31-F1C4-4058-8E99-66369F236502}" srcOrd="0" destOrd="0" presId="urn:microsoft.com/office/officeart/2005/8/layout/hierarchy2"/>
    <dgm:cxn modelId="{4C756349-E3C8-4E01-BE6F-DB9F97862714}" type="presParOf" srcId="{EB942127-CEFD-4C16-9728-6E538DB95324}" destId="{A56A1E8E-EB5B-4254-B485-B5DF023B3448}" srcOrd="1" destOrd="0" presId="urn:microsoft.com/office/officeart/2005/8/layout/hierarchy2"/>
    <dgm:cxn modelId="{8BE9921F-8C96-447B-AFFA-D1FD9766D287}" type="presParOf" srcId="{A56A1E8E-EB5B-4254-B485-B5DF023B3448}" destId="{D108867D-7468-4086-B556-99FDEB871E92}" srcOrd="0" destOrd="0" presId="urn:microsoft.com/office/officeart/2005/8/layout/hierarchy2"/>
    <dgm:cxn modelId="{66F3D161-0E57-4311-BE98-000F8644361D}" type="presParOf" srcId="{A56A1E8E-EB5B-4254-B485-B5DF023B3448}" destId="{C5539739-8E69-4258-92BC-E5A9A95A1CBD}" srcOrd="1" destOrd="0" presId="urn:microsoft.com/office/officeart/2005/8/layout/hierarchy2"/>
    <dgm:cxn modelId="{4EEEBCE6-47BA-439C-A452-321DDFDE64CF}" type="presParOf" srcId="{C5539739-8E69-4258-92BC-E5A9A95A1CBD}" destId="{0F7AE02F-08B1-40F4-A621-780AFE61A00B}" srcOrd="0" destOrd="0" presId="urn:microsoft.com/office/officeart/2005/8/layout/hierarchy2"/>
    <dgm:cxn modelId="{66828CDE-A0E3-4E9F-A8BA-214658C54617}" type="presParOf" srcId="{0F7AE02F-08B1-40F4-A621-780AFE61A00B}" destId="{3C450C64-90D5-4F45-8548-5796E561ADFF}" srcOrd="0" destOrd="0" presId="urn:microsoft.com/office/officeart/2005/8/layout/hierarchy2"/>
    <dgm:cxn modelId="{468C6BEF-AA6E-4F12-AB5B-F27C994078EF}" type="presParOf" srcId="{C5539739-8E69-4258-92BC-E5A9A95A1CBD}" destId="{F210CCF1-DEEF-4B8E-8C1D-94124A1FAB57}" srcOrd="1" destOrd="0" presId="urn:microsoft.com/office/officeart/2005/8/layout/hierarchy2"/>
    <dgm:cxn modelId="{38E0B314-E15B-4446-B069-4DB4CDA83BA9}" type="presParOf" srcId="{F210CCF1-DEEF-4B8E-8C1D-94124A1FAB57}" destId="{EF4EE5F7-A2F9-4992-9CEC-B15A3CA786C6}" srcOrd="0" destOrd="0" presId="urn:microsoft.com/office/officeart/2005/8/layout/hierarchy2"/>
    <dgm:cxn modelId="{FC256034-7F92-4F82-A84C-2384BA137087}" type="presParOf" srcId="{F210CCF1-DEEF-4B8E-8C1D-94124A1FAB57}" destId="{8C89FA00-6925-4F47-AD7D-A7C63DF24ADB}" srcOrd="1" destOrd="0" presId="urn:microsoft.com/office/officeart/2005/8/layout/hierarchy2"/>
    <dgm:cxn modelId="{4CC5A2D7-2EE6-4BA3-B52E-01594596346A}" type="presParOf" srcId="{C5539739-8E69-4258-92BC-E5A9A95A1CBD}" destId="{41FE82B5-27AD-4682-967B-AC6E13BEFDB4}" srcOrd="2" destOrd="0" presId="urn:microsoft.com/office/officeart/2005/8/layout/hierarchy2"/>
    <dgm:cxn modelId="{226C6326-8A76-40DB-9513-B04773D700AF}" type="presParOf" srcId="{41FE82B5-27AD-4682-967B-AC6E13BEFDB4}" destId="{D10BC153-2272-4090-86EB-13F3C366CD21}" srcOrd="0" destOrd="0" presId="urn:microsoft.com/office/officeart/2005/8/layout/hierarchy2"/>
    <dgm:cxn modelId="{934B958A-A350-409E-AA5A-198613D5C44D}" type="presParOf" srcId="{C5539739-8E69-4258-92BC-E5A9A95A1CBD}" destId="{0AC7471C-AC27-4BAD-B2E5-5A839ACBE9BE}" srcOrd="3" destOrd="0" presId="urn:microsoft.com/office/officeart/2005/8/layout/hierarchy2"/>
    <dgm:cxn modelId="{B84C39CE-F554-4F2B-9956-7112393D65BF}" type="presParOf" srcId="{0AC7471C-AC27-4BAD-B2E5-5A839ACBE9BE}" destId="{94456DA7-857F-4EE4-B9BD-1FD600717358}" srcOrd="0" destOrd="0" presId="urn:microsoft.com/office/officeart/2005/8/layout/hierarchy2"/>
    <dgm:cxn modelId="{9AAE5E4A-E18D-4C6E-8DE1-E8362DF7C2D2}" type="presParOf" srcId="{0AC7471C-AC27-4BAD-B2E5-5A839ACBE9BE}" destId="{7326762C-E2F8-406D-9017-A39E9C37D341}" srcOrd="1" destOrd="0" presId="urn:microsoft.com/office/officeart/2005/8/layout/hierarchy2"/>
    <dgm:cxn modelId="{6E16F9A0-2EE8-49FE-A71C-4C4D19C5D2F5}" type="presParOf" srcId="{C5539739-8E69-4258-92BC-E5A9A95A1CBD}" destId="{5C651571-5188-4411-804A-B0E6A7A9DFEC}" srcOrd="4" destOrd="0" presId="urn:microsoft.com/office/officeart/2005/8/layout/hierarchy2"/>
    <dgm:cxn modelId="{829B50A8-4916-4804-886D-7ED73A830C6F}" type="presParOf" srcId="{5C651571-5188-4411-804A-B0E6A7A9DFEC}" destId="{636B53C2-90A6-4CAA-91C1-95F1572277DC}" srcOrd="0" destOrd="0" presId="urn:microsoft.com/office/officeart/2005/8/layout/hierarchy2"/>
    <dgm:cxn modelId="{C405A017-251F-4F36-9682-EF09CD7B6455}" type="presParOf" srcId="{C5539739-8E69-4258-92BC-E5A9A95A1CBD}" destId="{AEE8EE95-DEBF-48E8-807E-ECAD3D1F2318}" srcOrd="5" destOrd="0" presId="urn:microsoft.com/office/officeart/2005/8/layout/hierarchy2"/>
    <dgm:cxn modelId="{3A70EE93-8A37-4E25-ACC5-CE0E321B5C8C}" type="presParOf" srcId="{AEE8EE95-DEBF-48E8-807E-ECAD3D1F2318}" destId="{F94BB2D2-7D0B-4BD8-BBCE-A40D8F966F44}" srcOrd="0" destOrd="0" presId="urn:microsoft.com/office/officeart/2005/8/layout/hierarchy2"/>
    <dgm:cxn modelId="{1E9653E6-6AA2-4C60-88E4-29DCE95E1B4A}" type="presParOf" srcId="{AEE8EE95-DEBF-48E8-807E-ECAD3D1F2318}" destId="{FE5A42F2-3D83-4AD2-BD54-C4AEAA16969E}" srcOrd="1" destOrd="0" presId="urn:microsoft.com/office/officeart/2005/8/layout/hierarchy2"/>
    <dgm:cxn modelId="{CD0A670C-59A7-4D00-A700-40A05F4AEC20}" type="presParOf" srcId="{C5539739-8E69-4258-92BC-E5A9A95A1CBD}" destId="{6FC952FE-1481-44E8-996A-89CFF5D87479}" srcOrd="6" destOrd="0" presId="urn:microsoft.com/office/officeart/2005/8/layout/hierarchy2"/>
    <dgm:cxn modelId="{DDB4CDE8-C572-4924-B3E9-7E72035C95AF}" type="presParOf" srcId="{6FC952FE-1481-44E8-996A-89CFF5D87479}" destId="{EEF97C9A-EBBE-4060-A5E1-6B8383BFC5EA}" srcOrd="0" destOrd="0" presId="urn:microsoft.com/office/officeart/2005/8/layout/hierarchy2"/>
    <dgm:cxn modelId="{D167BA41-C33E-4E6A-9E42-7BFA0CFA6333}" type="presParOf" srcId="{C5539739-8E69-4258-92BC-E5A9A95A1CBD}" destId="{AA9A5011-9468-43FD-956E-AA2F167BD366}" srcOrd="7" destOrd="0" presId="urn:microsoft.com/office/officeart/2005/8/layout/hierarchy2"/>
    <dgm:cxn modelId="{52FBCC46-7A44-4FE5-BCFE-4C018C36E548}" type="presParOf" srcId="{AA9A5011-9468-43FD-956E-AA2F167BD366}" destId="{0529A498-A675-4D4A-A0D4-B71C3C1A0B2F}" srcOrd="0" destOrd="0" presId="urn:microsoft.com/office/officeart/2005/8/layout/hierarchy2"/>
    <dgm:cxn modelId="{8BA1D464-604F-4D6A-805B-F9F3F440822A}" type="presParOf" srcId="{AA9A5011-9468-43FD-956E-AA2F167BD366}" destId="{95D787A9-43D6-4CEA-A99D-CF539EFB1955}" srcOrd="1" destOrd="0" presId="urn:microsoft.com/office/officeart/2005/8/layout/hierarchy2"/>
    <dgm:cxn modelId="{5D45AE13-8B9E-4532-9286-7792348876D9}" type="presParOf" srcId="{C5539739-8E69-4258-92BC-E5A9A95A1CBD}" destId="{68A01696-AB65-4A9B-8571-E1BD37AA2B59}" srcOrd="8" destOrd="0" presId="urn:microsoft.com/office/officeart/2005/8/layout/hierarchy2"/>
    <dgm:cxn modelId="{D081A005-E919-480A-A237-16C21F4A7E8D}" type="presParOf" srcId="{68A01696-AB65-4A9B-8571-E1BD37AA2B59}" destId="{874C4800-E777-46E4-9655-FA4BE1F4DB63}" srcOrd="0" destOrd="0" presId="urn:microsoft.com/office/officeart/2005/8/layout/hierarchy2"/>
    <dgm:cxn modelId="{23CD4FC3-B35D-49B0-8C0C-889CB3F62D31}" type="presParOf" srcId="{C5539739-8E69-4258-92BC-E5A9A95A1CBD}" destId="{E62076C1-DD38-475B-A196-3FDDDBFD6056}" srcOrd="9" destOrd="0" presId="urn:microsoft.com/office/officeart/2005/8/layout/hierarchy2"/>
    <dgm:cxn modelId="{9F239159-09A7-4C01-A2CA-592D98AE6B5A}" type="presParOf" srcId="{E62076C1-DD38-475B-A196-3FDDDBFD6056}" destId="{D2BE4324-76B0-4422-B11C-0853C818F4C2}" srcOrd="0" destOrd="0" presId="urn:microsoft.com/office/officeart/2005/8/layout/hierarchy2"/>
    <dgm:cxn modelId="{84AF4BC8-4F54-4581-AFC2-C6BFA36F0A3B}" type="presParOf" srcId="{E62076C1-DD38-475B-A196-3FDDDBFD6056}" destId="{874E50E9-3B96-47FB-8EE9-B24EB39E2A68}" srcOrd="1" destOrd="0" presId="urn:microsoft.com/office/officeart/2005/8/layout/hierarchy2"/>
    <dgm:cxn modelId="{0AA3B980-46C6-4EBA-BCEF-E5055FA9745D}" type="presParOf" srcId="{C5539739-8E69-4258-92BC-E5A9A95A1CBD}" destId="{8495B991-F31A-441B-B938-B30967A429A6}" srcOrd="10" destOrd="0" presId="urn:microsoft.com/office/officeart/2005/8/layout/hierarchy2"/>
    <dgm:cxn modelId="{9D312C6C-6523-4B5E-9131-E117BAE3BD65}" type="presParOf" srcId="{8495B991-F31A-441B-B938-B30967A429A6}" destId="{8E71633F-0ED8-4543-B2CE-8E2718A475A9}" srcOrd="0" destOrd="0" presId="urn:microsoft.com/office/officeart/2005/8/layout/hierarchy2"/>
    <dgm:cxn modelId="{559C9DEB-2713-4B5C-B37E-191951AD18C4}" type="presParOf" srcId="{C5539739-8E69-4258-92BC-E5A9A95A1CBD}" destId="{0372AAC7-F4BF-4AE0-B418-2FDCDCB1FE8A}" srcOrd="11" destOrd="0" presId="urn:microsoft.com/office/officeart/2005/8/layout/hierarchy2"/>
    <dgm:cxn modelId="{D567F14C-36CE-49AC-9DBA-59021884BB6C}" type="presParOf" srcId="{0372AAC7-F4BF-4AE0-B418-2FDCDCB1FE8A}" destId="{C909CADB-C0D8-4E0E-B6CF-DF729A4FC4CD}" srcOrd="0" destOrd="0" presId="urn:microsoft.com/office/officeart/2005/8/layout/hierarchy2"/>
    <dgm:cxn modelId="{8E3BF876-840C-4F7A-97A6-16CFEC5A01DE}" type="presParOf" srcId="{0372AAC7-F4BF-4AE0-B418-2FDCDCB1FE8A}" destId="{C7194B9D-AAC0-470A-A02C-630776B20B35}" srcOrd="1" destOrd="0" presId="urn:microsoft.com/office/officeart/2005/8/layout/hierarchy2"/>
    <dgm:cxn modelId="{7CBAFCD0-32C9-401D-976E-CA6EC3E1EEEB}" type="presParOf" srcId="{EB942127-CEFD-4C16-9728-6E538DB95324}" destId="{A2936ABF-0DFF-4746-8BAC-FF193C13F181}" srcOrd="2" destOrd="0" presId="urn:microsoft.com/office/officeart/2005/8/layout/hierarchy2"/>
    <dgm:cxn modelId="{18A41C66-A8F5-4523-89F2-36A3F838789A}" type="presParOf" srcId="{A2936ABF-0DFF-4746-8BAC-FF193C13F181}" destId="{B2620890-82FE-4017-B015-C6A4499A6107}" srcOrd="0" destOrd="0" presId="urn:microsoft.com/office/officeart/2005/8/layout/hierarchy2"/>
    <dgm:cxn modelId="{A41499DE-857C-48DB-A497-8FF650081AD9}" type="presParOf" srcId="{EB942127-CEFD-4C16-9728-6E538DB95324}" destId="{BCB58CA4-610B-447F-8CDC-1F60AB03D2CE}" srcOrd="3" destOrd="0" presId="urn:microsoft.com/office/officeart/2005/8/layout/hierarchy2"/>
    <dgm:cxn modelId="{EFA74738-4966-4C99-963C-B5DD3FB57708}" type="presParOf" srcId="{BCB58CA4-610B-447F-8CDC-1F60AB03D2CE}" destId="{7958C81C-EC17-4CD6-B8B5-AFC15ECE3772}" srcOrd="0" destOrd="0" presId="urn:microsoft.com/office/officeart/2005/8/layout/hierarchy2"/>
    <dgm:cxn modelId="{0C80D1C8-8678-4F38-9219-8E2BF4A446F5}" type="presParOf" srcId="{BCB58CA4-610B-447F-8CDC-1F60AB03D2CE}" destId="{45E95F85-6240-47D3-855C-3C89F7B80271}" srcOrd="1" destOrd="0" presId="urn:microsoft.com/office/officeart/2005/8/layout/hierarchy2"/>
    <dgm:cxn modelId="{6E21EA9B-24EA-4C3E-A12A-269F98698D3A}" type="presParOf" srcId="{45E95F85-6240-47D3-855C-3C89F7B80271}" destId="{B1017E64-0F7F-4CF4-9089-A2A41B5C3927}" srcOrd="0" destOrd="0" presId="urn:microsoft.com/office/officeart/2005/8/layout/hierarchy2"/>
    <dgm:cxn modelId="{D3968418-D49C-4C80-9C6B-21D0A8F7B5B0}" type="presParOf" srcId="{B1017E64-0F7F-4CF4-9089-A2A41B5C3927}" destId="{DD867E6A-B3E9-4325-8774-D465FDD8BF65}" srcOrd="0" destOrd="0" presId="urn:microsoft.com/office/officeart/2005/8/layout/hierarchy2"/>
    <dgm:cxn modelId="{E673F7A6-5F8D-46F1-B3D0-0F6D05333AF9}" type="presParOf" srcId="{45E95F85-6240-47D3-855C-3C89F7B80271}" destId="{ADE334AC-92AE-4694-B98C-D33F7062CB68}" srcOrd="1" destOrd="0" presId="urn:microsoft.com/office/officeart/2005/8/layout/hierarchy2"/>
    <dgm:cxn modelId="{09C3A439-5849-4FB0-A3EB-E7ABA19E9F5C}" type="presParOf" srcId="{ADE334AC-92AE-4694-B98C-D33F7062CB68}" destId="{A020EBEC-1525-4A36-9D6D-B78EC00AD862}" srcOrd="0" destOrd="0" presId="urn:microsoft.com/office/officeart/2005/8/layout/hierarchy2"/>
    <dgm:cxn modelId="{2F05851F-6548-4597-8863-37BBCE881245}" type="presParOf" srcId="{ADE334AC-92AE-4694-B98C-D33F7062CB68}" destId="{23B3D0FE-1E1A-4FB7-8385-549626A1E58A}" srcOrd="1" destOrd="0" presId="urn:microsoft.com/office/officeart/2005/8/layout/hierarchy2"/>
    <dgm:cxn modelId="{E7936A03-BCE4-4E1C-A110-C3C40B42C5C2}" type="presParOf" srcId="{45E95F85-6240-47D3-855C-3C89F7B80271}" destId="{D41EB430-6439-49F4-882A-12DAF2A2B272}" srcOrd="2" destOrd="0" presId="urn:microsoft.com/office/officeart/2005/8/layout/hierarchy2"/>
    <dgm:cxn modelId="{7CE8BBB0-823F-4251-BBD0-36360BD81B8E}" type="presParOf" srcId="{D41EB430-6439-49F4-882A-12DAF2A2B272}" destId="{E43D6194-9A56-4597-B025-74A54A6E1240}" srcOrd="0" destOrd="0" presId="urn:microsoft.com/office/officeart/2005/8/layout/hierarchy2"/>
    <dgm:cxn modelId="{420CA155-5F1C-4F57-8120-825316B82C6E}" type="presParOf" srcId="{45E95F85-6240-47D3-855C-3C89F7B80271}" destId="{EEFD39D5-6265-42C3-8CC2-304EF0A9C8DE}" srcOrd="3" destOrd="0" presId="urn:microsoft.com/office/officeart/2005/8/layout/hierarchy2"/>
    <dgm:cxn modelId="{E53A6819-CE40-4CF4-A753-468C0122B5F3}" type="presParOf" srcId="{EEFD39D5-6265-42C3-8CC2-304EF0A9C8DE}" destId="{79E6F8CE-6714-4FB6-BF51-F9F547D4F641}" srcOrd="0" destOrd="0" presId="urn:microsoft.com/office/officeart/2005/8/layout/hierarchy2"/>
    <dgm:cxn modelId="{A55CE815-9E5D-447B-89B2-8F92256C084D}" type="presParOf" srcId="{EEFD39D5-6265-42C3-8CC2-304EF0A9C8DE}" destId="{704348AD-6785-44B5-929A-718BA5180D4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977F81-743A-4BE5-855C-E4D17E41634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E9BA5D-D611-4676-B43D-749122454FCE}">
      <dgm:prSet phldrT="[Текст]" custT="1"/>
      <dgm:spPr/>
      <dgm:t>
        <a:bodyPr/>
        <a:lstStyle/>
        <a:p>
          <a:r>
            <a:rPr lang="ru-RU" sz="3200" dirty="0" smtClean="0"/>
            <a:t>Симптоматика</a:t>
          </a:r>
          <a:endParaRPr lang="ru-RU" sz="3200" dirty="0"/>
        </a:p>
      </dgm:t>
    </dgm:pt>
    <dgm:pt modelId="{92DE9FC2-E748-4D38-B00F-D1DE2175EC82}" type="parTrans" cxnId="{73D9F324-88F8-4AEE-A94C-4D2B24503013}">
      <dgm:prSet/>
      <dgm:spPr/>
      <dgm:t>
        <a:bodyPr/>
        <a:lstStyle/>
        <a:p>
          <a:endParaRPr lang="ru-RU"/>
        </a:p>
      </dgm:t>
    </dgm:pt>
    <dgm:pt modelId="{EAF35442-6F33-40F2-BEF4-8E570F234A49}" type="sibTrans" cxnId="{73D9F324-88F8-4AEE-A94C-4D2B24503013}">
      <dgm:prSet/>
      <dgm:spPr/>
      <dgm:t>
        <a:bodyPr/>
        <a:lstStyle/>
        <a:p>
          <a:endParaRPr lang="ru-RU"/>
        </a:p>
      </dgm:t>
    </dgm:pt>
    <dgm:pt modelId="{888E9EAF-1095-422D-992A-B942F39B67B5}">
      <dgm:prSet phldrT="[Текст]" custT="1"/>
      <dgm:spPr/>
      <dgm:t>
        <a:bodyPr/>
        <a:lstStyle/>
        <a:p>
          <a:r>
            <a:rPr lang="ru-RU" sz="1800" dirty="0" err="1" smtClean="0"/>
            <a:t>Брадиграфия</a:t>
          </a:r>
          <a:endParaRPr lang="ru-RU" sz="1800" dirty="0"/>
        </a:p>
      </dgm:t>
    </dgm:pt>
    <dgm:pt modelId="{2553A454-0B63-4A75-A62E-7B7A4039960A}" type="parTrans" cxnId="{1FF311C7-D806-4200-8F4D-1ABACF364C86}">
      <dgm:prSet/>
      <dgm:spPr/>
      <dgm:t>
        <a:bodyPr/>
        <a:lstStyle/>
        <a:p>
          <a:endParaRPr lang="ru-RU"/>
        </a:p>
      </dgm:t>
    </dgm:pt>
    <dgm:pt modelId="{87E8329E-3213-44C3-8ED6-81400BE53550}" type="sibTrans" cxnId="{1FF311C7-D806-4200-8F4D-1ABACF364C86}">
      <dgm:prSet/>
      <dgm:spPr/>
      <dgm:t>
        <a:bodyPr/>
        <a:lstStyle/>
        <a:p>
          <a:endParaRPr lang="ru-RU"/>
        </a:p>
      </dgm:t>
    </dgm:pt>
    <dgm:pt modelId="{E4DDA150-4207-4409-B276-569623396A36}">
      <dgm:prSet phldrT="[Текст]" custT="1"/>
      <dgm:spPr/>
      <dgm:t>
        <a:bodyPr/>
        <a:lstStyle/>
        <a:p>
          <a:r>
            <a:rPr lang="ru-RU" sz="1800" dirty="0" smtClean="0"/>
            <a:t>Нарушения почерка</a:t>
          </a:r>
          <a:endParaRPr lang="ru-RU" sz="1800" dirty="0"/>
        </a:p>
      </dgm:t>
    </dgm:pt>
    <dgm:pt modelId="{48796C98-519C-450D-AE76-B9815116A8D2}" type="parTrans" cxnId="{66AEE351-6B72-4944-908E-BBE5347F539F}">
      <dgm:prSet/>
      <dgm:spPr/>
      <dgm:t>
        <a:bodyPr/>
        <a:lstStyle/>
        <a:p>
          <a:endParaRPr lang="ru-RU"/>
        </a:p>
      </dgm:t>
    </dgm:pt>
    <dgm:pt modelId="{803AE52B-8024-41BD-BF44-EBC3CA4D3CB0}" type="sibTrans" cxnId="{66AEE351-6B72-4944-908E-BBE5347F539F}">
      <dgm:prSet/>
      <dgm:spPr/>
      <dgm:t>
        <a:bodyPr/>
        <a:lstStyle/>
        <a:p>
          <a:endParaRPr lang="ru-RU"/>
        </a:p>
      </dgm:t>
    </dgm:pt>
    <dgm:pt modelId="{A5537A29-6046-4B91-867E-641360A20E3C}">
      <dgm:prSet phldrT="[Текст]"/>
      <dgm:spPr/>
      <dgm:t>
        <a:bodyPr/>
        <a:lstStyle/>
        <a:p>
          <a:r>
            <a:rPr lang="ru-RU" dirty="0" smtClean="0"/>
            <a:t>Искажение зрительного образа букв</a:t>
          </a:r>
          <a:endParaRPr lang="ru-RU" dirty="0"/>
        </a:p>
      </dgm:t>
    </dgm:pt>
    <dgm:pt modelId="{65B897B4-5FB6-4215-ACA7-486240956F1B}" type="parTrans" cxnId="{212EC8A0-2C82-4144-9E00-65C7CAE05B19}">
      <dgm:prSet/>
      <dgm:spPr/>
      <dgm:t>
        <a:bodyPr/>
        <a:lstStyle/>
        <a:p>
          <a:endParaRPr lang="ru-RU"/>
        </a:p>
      </dgm:t>
    </dgm:pt>
    <dgm:pt modelId="{184FC165-76D9-45C4-9386-D238C620E8DA}" type="sibTrans" cxnId="{212EC8A0-2C82-4144-9E00-65C7CAE05B19}">
      <dgm:prSet/>
      <dgm:spPr/>
      <dgm:t>
        <a:bodyPr/>
        <a:lstStyle/>
        <a:p>
          <a:endParaRPr lang="ru-RU"/>
        </a:p>
      </dgm:t>
    </dgm:pt>
    <dgm:pt modelId="{AC7FD0B3-3F72-460D-AA62-3AE7304B19C2}">
      <dgm:prSet phldrT="[Текст]"/>
      <dgm:spPr/>
      <dgm:t>
        <a:bodyPr/>
        <a:lstStyle/>
        <a:p>
          <a:r>
            <a:rPr lang="ru-RU" dirty="0" smtClean="0"/>
            <a:t>Замены букв</a:t>
          </a:r>
          <a:endParaRPr lang="ru-RU" dirty="0"/>
        </a:p>
      </dgm:t>
    </dgm:pt>
    <dgm:pt modelId="{578259A2-0904-4B2A-852E-D369D90DCCF0}" type="parTrans" cxnId="{410D97C8-5133-46E0-9778-9CA1278E39B3}">
      <dgm:prSet/>
      <dgm:spPr/>
      <dgm:t>
        <a:bodyPr/>
        <a:lstStyle/>
        <a:p>
          <a:endParaRPr lang="ru-RU"/>
        </a:p>
      </dgm:t>
    </dgm:pt>
    <dgm:pt modelId="{688C8148-9D85-4DD6-8A25-9226A5A48BE5}" type="sibTrans" cxnId="{410D97C8-5133-46E0-9778-9CA1278E39B3}">
      <dgm:prSet/>
      <dgm:spPr/>
      <dgm:t>
        <a:bodyPr/>
        <a:lstStyle/>
        <a:p>
          <a:endParaRPr lang="ru-RU"/>
        </a:p>
      </dgm:t>
    </dgm:pt>
    <dgm:pt modelId="{97CEB137-052C-454C-931D-2A2DA1A75F3A}">
      <dgm:prSet phldrT="[Текст]"/>
      <dgm:spPr/>
      <dgm:t>
        <a:bodyPr/>
        <a:lstStyle/>
        <a:p>
          <a:r>
            <a:rPr lang="ru-RU" dirty="0" smtClean="0"/>
            <a:t>Слитное или раздельное написание слов</a:t>
          </a:r>
          <a:endParaRPr lang="ru-RU" dirty="0"/>
        </a:p>
      </dgm:t>
    </dgm:pt>
    <dgm:pt modelId="{5EB761FA-1E3B-4076-836C-0D8CADBF092E}" type="parTrans" cxnId="{32E2ED25-667A-4FA5-AB5D-9E64C70174C0}">
      <dgm:prSet/>
      <dgm:spPr/>
      <dgm:t>
        <a:bodyPr/>
        <a:lstStyle/>
        <a:p>
          <a:endParaRPr lang="ru-RU"/>
        </a:p>
      </dgm:t>
    </dgm:pt>
    <dgm:pt modelId="{E8736C04-B0AC-4FA1-900E-E01B69E2C3F5}" type="sibTrans" cxnId="{32E2ED25-667A-4FA5-AB5D-9E64C70174C0}">
      <dgm:prSet/>
      <dgm:spPr/>
      <dgm:t>
        <a:bodyPr/>
        <a:lstStyle/>
        <a:p>
          <a:endParaRPr lang="ru-RU"/>
        </a:p>
      </dgm:t>
    </dgm:pt>
    <dgm:pt modelId="{7BFB50DB-F700-411E-8042-8AA00ADD390D}">
      <dgm:prSet phldrT="[Текст]"/>
      <dgm:spPr/>
      <dgm:t>
        <a:bodyPr/>
        <a:lstStyle/>
        <a:p>
          <a:r>
            <a:rPr lang="ru-RU" dirty="0" smtClean="0"/>
            <a:t>Искажение </a:t>
          </a:r>
          <a:r>
            <a:rPr lang="ru-RU" dirty="0" err="1" smtClean="0"/>
            <a:t>звукослоговой</a:t>
          </a:r>
          <a:r>
            <a:rPr lang="ru-RU" dirty="0" smtClean="0"/>
            <a:t> структуры слов</a:t>
          </a:r>
          <a:endParaRPr lang="ru-RU" dirty="0"/>
        </a:p>
      </dgm:t>
    </dgm:pt>
    <dgm:pt modelId="{B1AD5429-89BA-412C-9E70-1E8E385E2DA9}" type="parTrans" cxnId="{806BC241-7CB7-4303-8F16-C7BE97CEB6F2}">
      <dgm:prSet/>
      <dgm:spPr/>
      <dgm:t>
        <a:bodyPr/>
        <a:lstStyle/>
        <a:p>
          <a:endParaRPr lang="ru-RU"/>
        </a:p>
      </dgm:t>
    </dgm:pt>
    <dgm:pt modelId="{F334748B-B0EB-4527-ACDC-A990E149B0FF}" type="sibTrans" cxnId="{806BC241-7CB7-4303-8F16-C7BE97CEB6F2}">
      <dgm:prSet/>
      <dgm:spPr/>
      <dgm:t>
        <a:bodyPr/>
        <a:lstStyle/>
        <a:p>
          <a:endParaRPr lang="ru-RU"/>
        </a:p>
      </dgm:t>
    </dgm:pt>
    <dgm:pt modelId="{810B772B-D2E4-4C59-9897-1D95B6C42EEF}">
      <dgm:prSet phldrT="[Текст]"/>
      <dgm:spPr/>
      <dgm:t>
        <a:bodyPr/>
        <a:lstStyle/>
        <a:p>
          <a:r>
            <a:rPr lang="ru-RU" dirty="0" err="1" smtClean="0"/>
            <a:t>Аграмматизмы</a:t>
          </a:r>
          <a:r>
            <a:rPr lang="ru-RU" dirty="0" smtClean="0"/>
            <a:t> </a:t>
          </a:r>
          <a:endParaRPr lang="ru-RU" dirty="0"/>
        </a:p>
      </dgm:t>
    </dgm:pt>
    <dgm:pt modelId="{FCD5AF98-1EE0-4D39-84D6-F4752822AFAD}" type="parTrans" cxnId="{164D3686-DACE-457D-9439-215B6CB75C15}">
      <dgm:prSet/>
      <dgm:spPr/>
      <dgm:t>
        <a:bodyPr/>
        <a:lstStyle/>
        <a:p>
          <a:endParaRPr lang="ru-RU"/>
        </a:p>
      </dgm:t>
    </dgm:pt>
    <dgm:pt modelId="{9C43F8B6-B9E2-48D7-BD0A-AF1E432123BB}" type="sibTrans" cxnId="{164D3686-DACE-457D-9439-215B6CB75C15}">
      <dgm:prSet/>
      <dgm:spPr/>
      <dgm:t>
        <a:bodyPr/>
        <a:lstStyle/>
        <a:p>
          <a:endParaRPr lang="ru-RU"/>
        </a:p>
      </dgm:t>
    </dgm:pt>
    <dgm:pt modelId="{231972C3-D458-4962-82AC-4E7E27FF5312}" type="pres">
      <dgm:prSet presAssocID="{19977F81-743A-4BE5-855C-E4D17E4163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89B3F3-C30D-4163-96C6-054F81A21975}" type="pres">
      <dgm:prSet presAssocID="{E4DDA150-4207-4409-B276-569623396A36}" presName="hierRoot1" presStyleCnt="0"/>
      <dgm:spPr/>
    </dgm:pt>
    <dgm:pt modelId="{783D16B4-8EBE-494C-ABF1-4E0246A7A36F}" type="pres">
      <dgm:prSet presAssocID="{E4DDA150-4207-4409-B276-569623396A36}" presName="composite" presStyleCnt="0"/>
      <dgm:spPr/>
    </dgm:pt>
    <dgm:pt modelId="{BABD72F6-793B-4748-9247-415170F7BE12}" type="pres">
      <dgm:prSet presAssocID="{E4DDA150-4207-4409-B276-569623396A36}" presName="background" presStyleLbl="node0" presStyleIdx="0" presStyleCnt="3"/>
      <dgm:spPr/>
    </dgm:pt>
    <dgm:pt modelId="{8DA7C2D7-9CD7-4B20-876A-BFCAAA11FCFB}" type="pres">
      <dgm:prSet presAssocID="{E4DDA150-4207-4409-B276-569623396A36}" presName="text" presStyleLbl="fgAcc0" presStyleIdx="0" presStyleCnt="3" custScaleX="122878" custLinFactY="-54420" custLinFactNeighborX="-1394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2208E7-66D1-45E1-808B-B44CA27EFC6B}" type="pres">
      <dgm:prSet presAssocID="{E4DDA150-4207-4409-B276-569623396A36}" presName="hierChild2" presStyleCnt="0"/>
      <dgm:spPr/>
    </dgm:pt>
    <dgm:pt modelId="{096FE824-6D66-4A6F-A8C4-FBDEFE4773A4}" type="pres">
      <dgm:prSet presAssocID="{F7E9BA5D-D611-4676-B43D-749122454FCE}" presName="hierRoot1" presStyleCnt="0"/>
      <dgm:spPr/>
    </dgm:pt>
    <dgm:pt modelId="{EAF87C4E-5452-43D6-974E-14AA85694F65}" type="pres">
      <dgm:prSet presAssocID="{F7E9BA5D-D611-4676-B43D-749122454FCE}" presName="composite" presStyleCnt="0"/>
      <dgm:spPr/>
    </dgm:pt>
    <dgm:pt modelId="{4A7FFBD5-F41C-4B88-A3A3-BB9C850D0A8A}" type="pres">
      <dgm:prSet presAssocID="{F7E9BA5D-D611-4676-B43D-749122454FCE}" presName="background" presStyleLbl="node0" presStyleIdx="1" presStyleCnt="3"/>
      <dgm:spPr/>
    </dgm:pt>
    <dgm:pt modelId="{1D189C59-6E6B-420C-9573-20543D888F45}" type="pres">
      <dgm:prSet presAssocID="{F7E9BA5D-D611-4676-B43D-749122454FCE}" presName="text" presStyleLbl="fgAcc0" presStyleIdx="1" presStyleCnt="3" custScaleX="248706" custLinFactY="-54420" custLinFactNeighborX="-461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A40CE2-4663-42A5-9926-4823189321BA}" type="pres">
      <dgm:prSet presAssocID="{F7E9BA5D-D611-4676-B43D-749122454FCE}" presName="hierChild2" presStyleCnt="0"/>
      <dgm:spPr/>
    </dgm:pt>
    <dgm:pt modelId="{631B78E8-5A65-409D-BFFD-D7FC10530E57}" type="pres">
      <dgm:prSet presAssocID="{65B897B4-5FB6-4215-ACA7-486240956F1B}" presName="Name10" presStyleLbl="parChTrans1D2" presStyleIdx="0" presStyleCnt="5"/>
      <dgm:spPr/>
      <dgm:t>
        <a:bodyPr/>
        <a:lstStyle/>
        <a:p>
          <a:endParaRPr lang="ru-RU"/>
        </a:p>
      </dgm:t>
    </dgm:pt>
    <dgm:pt modelId="{9D443562-58BA-4DA2-A385-319B06F415E0}" type="pres">
      <dgm:prSet presAssocID="{A5537A29-6046-4B91-867E-641360A20E3C}" presName="hierRoot2" presStyleCnt="0"/>
      <dgm:spPr/>
    </dgm:pt>
    <dgm:pt modelId="{2F6D7F7E-3DC9-45E7-B4CB-4D7734002107}" type="pres">
      <dgm:prSet presAssocID="{A5537A29-6046-4B91-867E-641360A20E3C}" presName="composite2" presStyleCnt="0"/>
      <dgm:spPr/>
    </dgm:pt>
    <dgm:pt modelId="{6E58025D-BBB2-4C55-9085-148558921616}" type="pres">
      <dgm:prSet presAssocID="{A5537A29-6046-4B91-867E-641360A20E3C}" presName="background2" presStyleLbl="node2" presStyleIdx="0" presStyleCnt="5"/>
      <dgm:spPr/>
    </dgm:pt>
    <dgm:pt modelId="{E935E13F-6FAD-4A7D-9288-903CDD050C97}" type="pres">
      <dgm:prSet presAssocID="{A5537A29-6046-4B91-867E-641360A20E3C}" presName="text2" presStyleLbl="fgAcc2" presStyleIdx="0" presStyleCnt="5" custLinFactY="-38094" custLinFactNeighborX="6824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1E74E1-ED18-4DF3-9C01-60F3197EC78A}" type="pres">
      <dgm:prSet presAssocID="{A5537A29-6046-4B91-867E-641360A20E3C}" presName="hierChild3" presStyleCnt="0"/>
      <dgm:spPr/>
    </dgm:pt>
    <dgm:pt modelId="{B8D63CF7-9A4A-45BD-AF5F-C9BFAC7D6253}" type="pres">
      <dgm:prSet presAssocID="{578259A2-0904-4B2A-852E-D369D90DCCF0}" presName="Name10" presStyleLbl="parChTrans1D2" presStyleIdx="1" presStyleCnt="5"/>
      <dgm:spPr/>
      <dgm:t>
        <a:bodyPr/>
        <a:lstStyle/>
        <a:p>
          <a:endParaRPr lang="ru-RU"/>
        </a:p>
      </dgm:t>
    </dgm:pt>
    <dgm:pt modelId="{10F1C69E-76CF-4D87-908B-F71DCB9865A2}" type="pres">
      <dgm:prSet presAssocID="{AC7FD0B3-3F72-460D-AA62-3AE7304B19C2}" presName="hierRoot2" presStyleCnt="0"/>
      <dgm:spPr/>
    </dgm:pt>
    <dgm:pt modelId="{31E17404-8569-48CE-A03A-BFF659D3B6A6}" type="pres">
      <dgm:prSet presAssocID="{AC7FD0B3-3F72-460D-AA62-3AE7304B19C2}" presName="composite2" presStyleCnt="0"/>
      <dgm:spPr/>
    </dgm:pt>
    <dgm:pt modelId="{0B5DD565-7AA4-449A-992A-AF3B3ACE3D23}" type="pres">
      <dgm:prSet presAssocID="{AC7FD0B3-3F72-460D-AA62-3AE7304B19C2}" presName="background2" presStyleLbl="node2" presStyleIdx="1" presStyleCnt="5"/>
      <dgm:spPr/>
    </dgm:pt>
    <dgm:pt modelId="{BC08194A-B39D-4336-A5A8-4650198706E7}" type="pres">
      <dgm:prSet presAssocID="{AC7FD0B3-3F72-460D-AA62-3AE7304B19C2}" presName="text2" presStyleLbl="fgAcc2" presStyleIdx="1" presStyleCnt="5" custLinFactNeighborX="-19660" custLinFactNeighborY="15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B40D43-DEB8-457A-89EC-D01279B9AC60}" type="pres">
      <dgm:prSet presAssocID="{AC7FD0B3-3F72-460D-AA62-3AE7304B19C2}" presName="hierChild3" presStyleCnt="0"/>
      <dgm:spPr/>
    </dgm:pt>
    <dgm:pt modelId="{E430BAAC-678E-4754-82FE-1B164FDA58AC}" type="pres">
      <dgm:prSet presAssocID="{5EB761FA-1E3B-4076-836C-0D8CADBF092E}" presName="Name10" presStyleLbl="parChTrans1D2" presStyleIdx="2" presStyleCnt="5"/>
      <dgm:spPr/>
      <dgm:t>
        <a:bodyPr/>
        <a:lstStyle/>
        <a:p>
          <a:endParaRPr lang="ru-RU"/>
        </a:p>
      </dgm:t>
    </dgm:pt>
    <dgm:pt modelId="{9A2BBC3F-D27D-4714-8CC0-AB4654533D13}" type="pres">
      <dgm:prSet presAssocID="{97CEB137-052C-454C-931D-2A2DA1A75F3A}" presName="hierRoot2" presStyleCnt="0"/>
      <dgm:spPr/>
    </dgm:pt>
    <dgm:pt modelId="{A3BA234E-AD7A-4B09-8183-DDA4689F607C}" type="pres">
      <dgm:prSet presAssocID="{97CEB137-052C-454C-931D-2A2DA1A75F3A}" presName="composite2" presStyleCnt="0"/>
      <dgm:spPr/>
    </dgm:pt>
    <dgm:pt modelId="{594AEE99-F448-4B6A-8779-4557234D7934}" type="pres">
      <dgm:prSet presAssocID="{97CEB137-052C-454C-931D-2A2DA1A75F3A}" presName="background2" presStyleLbl="node2" presStyleIdx="2" presStyleCnt="5"/>
      <dgm:spPr/>
    </dgm:pt>
    <dgm:pt modelId="{63770283-698A-453C-B09D-CC64C5AED8D9}" type="pres">
      <dgm:prSet presAssocID="{97CEB137-052C-454C-931D-2A2DA1A75F3A}" presName="text2" presStyleLbl="fgAcc2" presStyleIdx="2" presStyleCnt="5" custLinFactNeighborX="-4615" custLinFactNeighborY="96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2821B-7F20-4E7F-A039-D3C5A40BA1D9}" type="pres">
      <dgm:prSet presAssocID="{97CEB137-052C-454C-931D-2A2DA1A75F3A}" presName="hierChild3" presStyleCnt="0"/>
      <dgm:spPr/>
    </dgm:pt>
    <dgm:pt modelId="{7293910F-D734-488E-A830-9D9720B6A253}" type="pres">
      <dgm:prSet presAssocID="{B1AD5429-89BA-412C-9E70-1E8E385E2DA9}" presName="Name10" presStyleLbl="parChTrans1D2" presStyleIdx="3" presStyleCnt="5"/>
      <dgm:spPr/>
      <dgm:t>
        <a:bodyPr/>
        <a:lstStyle/>
        <a:p>
          <a:endParaRPr lang="ru-RU"/>
        </a:p>
      </dgm:t>
    </dgm:pt>
    <dgm:pt modelId="{C33D3D07-674D-4FBA-B9E0-603DCA10450E}" type="pres">
      <dgm:prSet presAssocID="{7BFB50DB-F700-411E-8042-8AA00ADD390D}" presName="hierRoot2" presStyleCnt="0"/>
      <dgm:spPr/>
    </dgm:pt>
    <dgm:pt modelId="{74158084-23CA-4E96-A30B-3C6B2EE1C392}" type="pres">
      <dgm:prSet presAssocID="{7BFB50DB-F700-411E-8042-8AA00ADD390D}" presName="composite2" presStyleCnt="0"/>
      <dgm:spPr/>
    </dgm:pt>
    <dgm:pt modelId="{23B6B0F2-9D1A-4C39-B682-9F10C9825982}" type="pres">
      <dgm:prSet presAssocID="{7BFB50DB-F700-411E-8042-8AA00ADD390D}" presName="background2" presStyleLbl="node2" presStyleIdx="3" presStyleCnt="5"/>
      <dgm:spPr/>
    </dgm:pt>
    <dgm:pt modelId="{FFFA5256-3C3C-495E-A1F2-B0524CABBFA7}" type="pres">
      <dgm:prSet presAssocID="{7BFB50DB-F700-411E-8042-8AA00ADD390D}" presName="text2" presStyleLbl="fgAcc2" presStyleIdx="3" presStyleCnt="5" custLinFactNeighborX="4710" custLinFactNeighborY="15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6FC9FD-345A-48C4-A749-78E4E808A1EC}" type="pres">
      <dgm:prSet presAssocID="{7BFB50DB-F700-411E-8042-8AA00ADD390D}" presName="hierChild3" presStyleCnt="0"/>
      <dgm:spPr/>
    </dgm:pt>
    <dgm:pt modelId="{A42EF0E5-2EBF-4940-9F46-07CD5594B9B4}" type="pres">
      <dgm:prSet presAssocID="{FCD5AF98-1EE0-4D39-84D6-F4752822AFAD}" presName="Name10" presStyleLbl="parChTrans1D2" presStyleIdx="4" presStyleCnt="5"/>
      <dgm:spPr/>
      <dgm:t>
        <a:bodyPr/>
        <a:lstStyle/>
        <a:p>
          <a:endParaRPr lang="ru-RU"/>
        </a:p>
      </dgm:t>
    </dgm:pt>
    <dgm:pt modelId="{6FB5E2D4-6BF3-4A89-A93C-6E123ACFAA92}" type="pres">
      <dgm:prSet presAssocID="{810B772B-D2E4-4C59-9897-1D95B6C42EEF}" presName="hierRoot2" presStyleCnt="0"/>
      <dgm:spPr/>
    </dgm:pt>
    <dgm:pt modelId="{B0F890E4-EA39-4EA7-9619-22DCFA4E1B68}" type="pres">
      <dgm:prSet presAssocID="{810B772B-D2E4-4C59-9897-1D95B6C42EEF}" presName="composite2" presStyleCnt="0"/>
      <dgm:spPr/>
    </dgm:pt>
    <dgm:pt modelId="{D97B9211-48F3-4009-ADF8-97DAEEE43C17}" type="pres">
      <dgm:prSet presAssocID="{810B772B-D2E4-4C59-9897-1D95B6C42EEF}" presName="background2" presStyleLbl="node2" presStyleIdx="4" presStyleCnt="5"/>
      <dgm:spPr/>
    </dgm:pt>
    <dgm:pt modelId="{87966467-4D66-4CC4-BE5E-BE3B7FC7BCA8}" type="pres">
      <dgm:prSet presAssocID="{810B772B-D2E4-4C59-9897-1D95B6C42EEF}" presName="text2" presStyleLbl="fgAcc2" presStyleIdx="4" presStyleCnt="5" custLinFactY="-38094" custLinFactNeighborX="-8891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93E001-202A-469B-BF06-A92A71FFCE0B}" type="pres">
      <dgm:prSet presAssocID="{810B772B-D2E4-4C59-9897-1D95B6C42EEF}" presName="hierChild3" presStyleCnt="0"/>
      <dgm:spPr/>
    </dgm:pt>
    <dgm:pt modelId="{A5BB3F0A-3A00-4E37-870A-66F613358600}" type="pres">
      <dgm:prSet presAssocID="{888E9EAF-1095-422D-992A-B942F39B67B5}" presName="hierRoot1" presStyleCnt="0"/>
      <dgm:spPr/>
    </dgm:pt>
    <dgm:pt modelId="{E68BFAA9-93B0-4130-9B6F-D0FCCBD15743}" type="pres">
      <dgm:prSet presAssocID="{888E9EAF-1095-422D-992A-B942F39B67B5}" presName="composite" presStyleCnt="0"/>
      <dgm:spPr/>
    </dgm:pt>
    <dgm:pt modelId="{8F227F06-5031-42F3-B6E7-690AB18272DD}" type="pres">
      <dgm:prSet presAssocID="{888E9EAF-1095-422D-992A-B942F39B67B5}" presName="background" presStyleLbl="node0" presStyleIdx="2" presStyleCnt="3"/>
      <dgm:spPr/>
    </dgm:pt>
    <dgm:pt modelId="{19A28C35-C5A0-485F-BF9D-D0C5BC4DE8F8}" type="pres">
      <dgm:prSet presAssocID="{888E9EAF-1095-422D-992A-B942F39B67B5}" presName="text" presStyleLbl="fgAcc0" presStyleIdx="2" presStyleCnt="3" custScaleX="128778" custLinFactY="-54420" custLinFactNeighborX="1042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8F5E7E-120D-4982-91D1-AEBFBB98111F}" type="pres">
      <dgm:prSet presAssocID="{888E9EAF-1095-422D-992A-B942F39B67B5}" presName="hierChild2" presStyleCnt="0"/>
      <dgm:spPr/>
    </dgm:pt>
  </dgm:ptLst>
  <dgm:cxnLst>
    <dgm:cxn modelId="{1713AF4C-4D6D-4E7E-A674-FF24FC9331FF}" type="presOf" srcId="{888E9EAF-1095-422D-992A-B942F39B67B5}" destId="{19A28C35-C5A0-485F-BF9D-D0C5BC4DE8F8}" srcOrd="0" destOrd="0" presId="urn:microsoft.com/office/officeart/2005/8/layout/hierarchy1"/>
    <dgm:cxn modelId="{410D97C8-5133-46E0-9778-9CA1278E39B3}" srcId="{F7E9BA5D-D611-4676-B43D-749122454FCE}" destId="{AC7FD0B3-3F72-460D-AA62-3AE7304B19C2}" srcOrd="1" destOrd="0" parTransId="{578259A2-0904-4B2A-852E-D369D90DCCF0}" sibTransId="{688C8148-9D85-4DD6-8A25-9226A5A48BE5}"/>
    <dgm:cxn modelId="{66AEE351-6B72-4944-908E-BBE5347F539F}" srcId="{19977F81-743A-4BE5-855C-E4D17E416343}" destId="{E4DDA150-4207-4409-B276-569623396A36}" srcOrd="0" destOrd="0" parTransId="{48796C98-519C-450D-AE76-B9815116A8D2}" sibTransId="{803AE52B-8024-41BD-BF44-EBC3CA4D3CB0}"/>
    <dgm:cxn modelId="{1FF311C7-D806-4200-8F4D-1ABACF364C86}" srcId="{19977F81-743A-4BE5-855C-E4D17E416343}" destId="{888E9EAF-1095-422D-992A-B942F39B67B5}" srcOrd="2" destOrd="0" parTransId="{2553A454-0B63-4A75-A62E-7B7A4039960A}" sibTransId="{87E8329E-3213-44C3-8ED6-81400BE53550}"/>
    <dgm:cxn modelId="{806BC241-7CB7-4303-8F16-C7BE97CEB6F2}" srcId="{F7E9BA5D-D611-4676-B43D-749122454FCE}" destId="{7BFB50DB-F700-411E-8042-8AA00ADD390D}" srcOrd="3" destOrd="0" parTransId="{B1AD5429-89BA-412C-9E70-1E8E385E2DA9}" sibTransId="{F334748B-B0EB-4527-ACDC-A990E149B0FF}"/>
    <dgm:cxn modelId="{F00C9B6F-D0B8-48E7-BD42-1209A566E8AE}" type="presOf" srcId="{F7E9BA5D-D611-4676-B43D-749122454FCE}" destId="{1D189C59-6E6B-420C-9573-20543D888F45}" srcOrd="0" destOrd="0" presId="urn:microsoft.com/office/officeart/2005/8/layout/hierarchy1"/>
    <dgm:cxn modelId="{C38D4BF1-CEEC-4C43-8BC9-D75DF31A5555}" type="presOf" srcId="{E4DDA150-4207-4409-B276-569623396A36}" destId="{8DA7C2D7-9CD7-4B20-876A-BFCAAA11FCFB}" srcOrd="0" destOrd="0" presId="urn:microsoft.com/office/officeart/2005/8/layout/hierarchy1"/>
    <dgm:cxn modelId="{73D9F324-88F8-4AEE-A94C-4D2B24503013}" srcId="{19977F81-743A-4BE5-855C-E4D17E416343}" destId="{F7E9BA5D-D611-4676-B43D-749122454FCE}" srcOrd="1" destOrd="0" parTransId="{92DE9FC2-E748-4D38-B00F-D1DE2175EC82}" sibTransId="{EAF35442-6F33-40F2-BEF4-8E570F234A49}"/>
    <dgm:cxn modelId="{3F2534EF-E195-4E2E-AF59-961B0396F5E1}" type="presOf" srcId="{A5537A29-6046-4B91-867E-641360A20E3C}" destId="{E935E13F-6FAD-4A7D-9288-903CDD050C97}" srcOrd="0" destOrd="0" presId="urn:microsoft.com/office/officeart/2005/8/layout/hierarchy1"/>
    <dgm:cxn modelId="{97ED12F1-2FA5-454C-B907-DAB0F1FF51F2}" type="presOf" srcId="{AC7FD0B3-3F72-460D-AA62-3AE7304B19C2}" destId="{BC08194A-B39D-4336-A5A8-4650198706E7}" srcOrd="0" destOrd="0" presId="urn:microsoft.com/office/officeart/2005/8/layout/hierarchy1"/>
    <dgm:cxn modelId="{5424B53C-9BE1-4FA1-9F9D-39A894A84170}" type="presOf" srcId="{7BFB50DB-F700-411E-8042-8AA00ADD390D}" destId="{FFFA5256-3C3C-495E-A1F2-B0524CABBFA7}" srcOrd="0" destOrd="0" presId="urn:microsoft.com/office/officeart/2005/8/layout/hierarchy1"/>
    <dgm:cxn modelId="{F6C5719E-B3D8-435F-B07F-2262722BF6C8}" type="presOf" srcId="{FCD5AF98-1EE0-4D39-84D6-F4752822AFAD}" destId="{A42EF0E5-2EBF-4940-9F46-07CD5594B9B4}" srcOrd="0" destOrd="0" presId="urn:microsoft.com/office/officeart/2005/8/layout/hierarchy1"/>
    <dgm:cxn modelId="{330D9E2E-C6AC-4294-AF63-734520357A9D}" type="presOf" srcId="{5EB761FA-1E3B-4076-836C-0D8CADBF092E}" destId="{E430BAAC-678E-4754-82FE-1B164FDA58AC}" srcOrd="0" destOrd="0" presId="urn:microsoft.com/office/officeart/2005/8/layout/hierarchy1"/>
    <dgm:cxn modelId="{32E2ED25-667A-4FA5-AB5D-9E64C70174C0}" srcId="{F7E9BA5D-D611-4676-B43D-749122454FCE}" destId="{97CEB137-052C-454C-931D-2A2DA1A75F3A}" srcOrd="2" destOrd="0" parTransId="{5EB761FA-1E3B-4076-836C-0D8CADBF092E}" sibTransId="{E8736C04-B0AC-4FA1-900E-E01B69E2C3F5}"/>
    <dgm:cxn modelId="{0E150ACE-F356-434A-BD36-4867DB02657A}" type="presOf" srcId="{19977F81-743A-4BE5-855C-E4D17E416343}" destId="{231972C3-D458-4962-82AC-4E7E27FF5312}" srcOrd="0" destOrd="0" presId="urn:microsoft.com/office/officeart/2005/8/layout/hierarchy1"/>
    <dgm:cxn modelId="{32536D18-BBF7-47E8-9498-DCB5D7E1D8FE}" type="presOf" srcId="{97CEB137-052C-454C-931D-2A2DA1A75F3A}" destId="{63770283-698A-453C-B09D-CC64C5AED8D9}" srcOrd="0" destOrd="0" presId="urn:microsoft.com/office/officeart/2005/8/layout/hierarchy1"/>
    <dgm:cxn modelId="{164D3686-DACE-457D-9439-215B6CB75C15}" srcId="{F7E9BA5D-D611-4676-B43D-749122454FCE}" destId="{810B772B-D2E4-4C59-9897-1D95B6C42EEF}" srcOrd="4" destOrd="0" parTransId="{FCD5AF98-1EE0-4D39-84D6-F4752822AFAD}" sibTransId="{9C43F8B6-B9E2-48D7-BD0A-AF1E432123BB}"/>
    <dgm:cxn modelId="{212EC8A0-2C82-4144-9E00-65C7CAE05B19}" srcId="{F7E9BA5D-D611-4676-B43D-749122454FCE}" destId="{A5537A29-6046-4B91-867E-641360A20E3C}" srcOrd="0" destOrd="0" parTransId="{65B897B4-5FB6-4215-ACA7-486240956F1B}" sibTransId="{184FC165-76D9-45C4-9386-D238C620E8DA}"/>
    <dgm:cxn modelId="{6353E42A-EC34-447F-A0DC-793ABCAFDECE}" type="presOf" srcId="{65B897B4-5FB6-4215-ACA7-486240956F1B}" destId="{631B78E8-5A65-409D-BFFD-D7FC10530E57}" srcOrd="0" destOrd="0" presId="urn:microsoft.com/office/officeart/2005/8/layout/hierarchy1"/>
    <dgm:cxn modelId="{870A8EC3-FE4B-4936-AB45-FE87A443F469}" type="presOf" srcId="{B1AD5429-89BA-412C-9E70-1E8E385E2DA9}" destId="{7293910F-D734-488E-A830-9D9720B6A253}" srcOrd="0" destOrd="0" presId="urn:microsoft.com/office/officeart/2005/8/layout/hierarchy1"/>
    <dgm:cxn modelId="{259275C8-EE23-478E-AA6C-01642D8CE8FB}" type="presOf" srcId="{810B772B-D2E4-4C59-9897-1D95B6C42EEF}" destId="{87966467-4D66-4CC4-BE5E-BE3B7FC7BCA8}" srcOrd="0" destOrd="0" presId="urn:microsoft.com/office/officeart/2005/8/layout/hierarchy1"/>
    <dgm:cxn modelId="{C5AC41C8-5D70-46D9-95B1-1A54D62C4200}" type="presOf" srcId="{578259A2-0904-4B2A-852E-D369D90DCCF0}" destId="{B8D63CF7-9A4A-45BD-AF5F-C9BFAC7D6253}" srcOrd="0" destOrd="0" presId="urn:microsoft.com/office/officeart/2005/8/layout/hierarchy1"/>
    <dgm:cxn modelId="{A7DC062C-2062-4CF3-90DB-72480D173A97}" type="presParOf" srcId="{231972C3-D458-4962-82AC-4E7E27FF5312}" destId="{EF89B3F3-C30D-4163-96C6-054F81A21975}" srcOrd="0" destOrd="0" presId="urn:microsoft.com/office/officeart/2005/8/layout/hierarchy1"/>
    <dgm:cxn modelId="{48D1C438-FC4E-4548-9724-3E06E9F43675}" type="presParOf" srcId="{EF89B3F3-C30D-4163-96C6-054F81A21975}" destId="{783D16B4-8EBE-494C-ABF1-4E0246A7A36F}" srcOrd="0" destOrd="0" presId="urn:microsoft.com/office/officeart/2005/8/layout/hierarchy1"/>
    <dgm:cxn modelId="{4D5797EB-2C3C-4A93-9A7A-0706CEB6697A}" type="presParOf" srcId="{783D16B4-8EBE-494C-ABF1-4E0246A7A36F}" destId="{BABD72F6-793B-4748-9247-415170F7BE12}" srcOrd="0" destOrd="0" presId="urn:microsoft.com/office/officeart/2005/8/layout/hierarchy1"/>
    <dgm:cxn modelId="{4B5AD9F9-E7EB-4352-90A8-16F9AB5E972F}" type="presParOf" srcId="{783D16B4-8EBE-494C-ABF1-4E0246A7A36F}" destId="{8DA7C2D7-9CD7-4B20-876A-BFCAAA11FCFB}" srcOrd="1" destOrd="0" presId="urn:microsoft.com/office/officeart/2005/8/layout/hierarchy1"/>
    <dgm:cxn modelId="{5A0B6081-5224-4C34-BD04-AA54E4920D85}" type="presParOf" srcId="{EF89B3F3-C30D-4163-96C6-054F81A21975}" destId="{502208E7-66D1-45E1-808B-B44CA27EFC6B}" srcOrd="1" destOrd="0" presId="urn:microsoft.com/office/officeart/2005/8/layout/hierarchy1"/>
    <dgm:cxn modelId="{1D62E182-1261-4C85-9924-3DBBA7AAF249}" type="presParOf" srcId="{231972C3-D458-4962-82AC-4E7E27FF5312}" destId="{096FE824-6D66-4A6F-A8C4-FBDEFE4773A4}" srcOrd="1" destOrd="0" presId="urn:microsoft.com/office/officeart/2005/8/layout/hierarchy1"/>
    <dgm:cxn modelId="{ED5FF57E-3C98-4358-A573-55D75166B6C9}" type="presParOf" srcId="{096FE824-6D66-4A6F-A8C4-FBDEFE4773A4}" destId="{EAF87C4E-5452-43D6-974E-14AA85694F65}" srcOrd="0" destOrd="0" presId="urn:microsoft.com/office/officeart/2005/8/layout/hierarchy1"/>
    <dgm:cxn modelId="{14D3434E-BC4B-4926-BED7-97B11578CBAE}" type="presParOf" srcId="{EAF87C4E-5452-43D6-974E-14AA85694F65}" destId="{4A7FFBD5-F41C-4B88-A3A3-BB9C850D0A8A}" srcOrd="0" destOrd="0" presId="urn:microsoft.com/office/officeart/2005/8/layout/hierarchy1"/>
    <dgm:cxn modelId="{088403D3-BED0-4531-9591-453734FC89EA}" type="presParOf" srcId="{EAF87C4E-5452-43D6-974E-14AA85694F65}" destId="{1D189C59-6E6B-420C-9573-20543D888F45}" srcOrd="1" destOrd="0" presId="urn:microsoft.com/office/officeart/2005/8/layout/hierarchy1"/>
    <dgm:cxn modelId="{FD654B43-64BC-4D11-847E-B66E305EE497}" type="presParOf" srcId="{096FE824-6D66-4A6F-A8C4-FBDEFE4773A4}" destId="{47A40CE2-4663-42A5-9926-4823189321BA}" srcOrd="1" destOrd="0" presId="urn:microsoft.com/office/officeart/2005/8/layout/hierarchy1"/>
    <dgm:cxn modelId="{6EAADFCF-7DF0-4F08-98A7-10F2C5D827A4}" type="presParOf" srcId="{47A40CE2-4663-42A5-9926-4823189321BA}" destId="{631B78E8-5A65-409D-BFFD-D7FC10530E57}" srcOrd="0" destOrd="0" presId="urn:microsoft.com/office/officeart/2005/8/layout/hierarchy1"/>
    <dgm:cxn modelId="{E35F26E2-9C10-43BC-ACC6-5990AF24853A}" type="presParOf" srcId="{47A40CE2-4663-42A5-9926-4823189321BA}" destId="{9D443562-58BA-4DA2-A385-319B06F415E0}" srcOrd="1" destOrd="0" presId="urn:microsoft.com/office/officeart/2005/8/layout/hierarchy1"/>
    <dgm:cxn modelId="{651B7463-CAD2-4D5A-A710-BC4AD1261D2B}" type="presParOf" srcId="{9D443562-58BA-4DA2-A385-319B06F415E0}" destId="{2F6D7F7E-3DC9-45E7-B4CB-4D7734002107}" srcOrd="0" destOrd="0" presId="urn:microsoft.com/office/officeart/2005/8/layout/hierarchy1"/>
    <dgm:cxn modelId="{B45953B9-9C69-42F9-8B85-DF9C3D60E650}" type="presParOf" srcId="{2F6D7F7E-3DC9-45E7-B4CB-4D7734002107}" destId="{6E58025D-BBB2-4C55-9085-148558921616}" srcOrd="0" destOrd="0" presId="urn:microsoft.com/office/officeart/2005/8/layout/hierarchy1"/>
    <dgm:cxn modelId="{896DE65D-F8B6-4951-8D9B-1A018613DAF6}" type="presParOf" srcId="{2F6D7F7E-3DC9-45E7-B4CB-4D7734002107}" destId="{E935E13F-6FAD-4A7D-9288-903CDD050C97}" srcOrd="1" destOrd="0" presId="urn:microsoft.com/office/officeart/2005/8/layout/hierarchy1"/>
    <dgm:cxn modelId="{6FEECCFA-6470-4D4D-8505-E7A675586CA5}" type="presParOf" srcId="{9D443562-58BA-4DA2-A385-319B06F415E0}" destId="{741E74E1-ED18-4DF3-9C01-60F3197EC78A}" srcOrd="1" destOrd="0" presId="urn:microsoft.com/office/officeart/2005/8/layout/hierarchy1"/>
    <dgm:cxn modelId="{FD725338-050E-446C-8A69-2A00A53198E9}" type="presParOf" srcId="{47A40CE2-4663-42A5-9926-4823189321BA}" destId="{B8D63CF7-9A4A-45BD-AF5F-C9BFAC7D6253}" srcOrd="2" destOrd="0" presId="urn:microsoft.com/office/officeart/2005/8/layout/hierarchy1"/>
    <dgm:cxn modelId="{8664FCE0-7E08-4B10-A1C5-13714399C733}" type="presParOf" srcId="{47A40CE2-4663-42A5-9926-4823189321BA}" destId="{10F1C69E-76CF-4D87-908B-F71DCB9865A2}" srcOrd="3" destOrd="0" presId="urn:microsoft.com/office/officeart/2005/8/layout/hierarchy1"/>
    <dgm:cxn modelId="{8FDF6604-B36D-4FAF-82F2-C93DDA7504E1}" type="presParOf" srcId="{10F1C69E-76CF-4D87-908B-F71DCB9865A2}" destId="{31E17404-8569-48CE-A03A-BFF659D3B6A6}" srcOrd="0" destOrd="0" presId="urn:microsoft.com/office/officeart/2005/8/layout/hierarchy1"/>
    <dgm:cxn modelId="{7D80278A-90E2-4477-B650-098906247082}" type="presParOf" srcId="{31E17404-8569-48CE-A03A-BFF659D3B6A6}" destId="{0B5DD565-7AA4-449A-992A-AF3B3ACE3D23}" srcOrd="0" destOrd="0" presId="urn:microsoft.com/office/officeart/2005/8/layout/hierarchy1"/>
    <dgm:cxn modelId="{262B9114-F44F-4805-B123-EF8F453B59FF}" type="presParOf" srcId="{31E17404-8569-48CE-A03A-BFF659D3B6A6}" destId="{BC08194A-B39D-4336-A5A8-4650198706E7}" srcOrd="1" destOrd="0" presId="urn:microsoft.com/office/officeart/2005/8/layout/hierarchy1"/>
    <dgm:cxn modelId="{7666F85F-1C77-4A4E-89F6-8A25C5359F62}" type="presParOf" srcId="{10F1C69E-76CF-4D87-908B-F71DCB9865A2}" destId="{A8B40D43-DEB8-457A-89EC-D01279B9AC60}" srcOrd="1" destOrd="0" presId="urn:microsoft.com/office/officeart/2005/8/layout/hierarchy1"/>
    <dgm:cxn modelId="{C7494B9E-160F-44D0-A181-3C8824201292}" type="presParOf" srcId="{47A40CE2-4663-42A5-9926-4823189321BA}" destId="{E430BAAC-678E-4754-82FE-1B164FDA58AC}" srcOrd="4" destOrd="0" presId="urn:microsoft.com/office/officeart/2005/8/layout/hierarchy1"/>
    <dgm:cxn modelId="{922B3CB6-225D-4BB3-A12A-E2DF48CB049B}" type="presParOf" srcId="{47A40CE2-4663-42A5-9926-4823189321BA}" destId="{9A2BBC3F-D27D-4714-8CC0-AB4654533D13}" srcOrd="5" destOrd="0" presId="urn:microsoft.com/office/officeart/2005/8/layout/hierarchy1"/>
    <dgm:cxn modelId="{4A83B829-493A-4A10-B246-B1FB58F57A33}" type="presParOf" srcId="{9A2BBC3F-D27D-4714-8CC0-AB4654533D13}" destId="{A3BA234E-AD7A-4B09-8183-DDA4689F607C}" srcOrd="0" destOrd="0" presId="urn:microsoft.com/office/officeart/2005/8/layout/hierarchy1"/>
    <dgm:cxn modelId="{1BAB0CC5-123F-4FD6-AEEF-6A9F34DA78E8}" type="presParOf" srcId="{A3BA234E-AD7A-4B09-8183-DDA4689F607C}" destId="{594AEE99-F448-4B6A-8779-4557234D7934}" srcOrd="0" destOrd="0" presId="urn:microsoft.com/office/officeart/2005/8/layout/hierarchy1"/>
    <dgm:cxn modelId="{A859C692-22B9-4D33-BD11-024DAB8AD8D4}" type="presParOf" srcId="{A3BA234E-AD7A-4B09-8183-DDA4689F607C}" destId="{63770283-698A-453C-B09D-CC64C5AED8D9}" srcOrd="1" destOrd="0" presId="urn:microsoft.com/office/officeart/2005/8/layout/hierarchy1"/>
    <dgm:cxn modelId="{3E039D49-443E-45EE-BFA3-54FF8470BBF4}" type="presParOf" srcId="{9A2BBC3F-D27D-4714-8CC0-AB4654533D13}" destId="{CAE2821B-7F20-4E7F-A039-D3C5A40BA1D9}" srcOrd="1" destOrd="0" presId="urn:microsoft.com/office/officeart/2005/8/layout/hierarchy1"/>
    <dgm:cxn modelId="{A4D6D303-C8C7-4DE1-8F1C-D6A1479FCB50}" type="presParOf" srcId="{47A40CE2-4663-42A5-9926-4823189321BA}" destId="{7293910F-D734-488E-A830-9D9720B6A253}" srcOrd="6" destOrd="0" presId="urn:microsoft.com/office/officeart/2005/8/layout/hierarchy1"/>
    <dgm:cxn modelId="{449A1DFB-88C0-4EA2-8DA6-9FB850B6B581}" type="presParOf" srcId="{47A40CE2-4663-42A5-9926-4823189321BA}" destId="{C33D3D07-674D-4FBA-B9E0-603DCA10450E}" srcOrd="7" destOrd="0" presId="urn:microsoft.com/office/officeart/2005/8/layout/hierarchy1"/>
    <dgm:cxn modelId="{85188A8B-BD7A-4469-8A5F-37183BC99536}" type="presParOf" srcId="{C33D3D07-674D-4FBA-B9E0-603DCA10450E}" destId="{74158084-23CA-4E96-A30B-3C6B2EE1C392}" srcOrd="0" destOrd="0" presId="urn:microsoft.com/office/officeart/2005/8/layout/hierarchy1"/>
    <dgm:cxn modelId="{FF62EF5A-6E6A-47ED-8799-6A6CDEFDE8A8}" type="presParOf" srcId="{74158084-23CA-4E96-A30B-3C6B2EE1C392}" destId="{23B6B0F2-9D1A-4C39-B682-9F10C9825982}" srcOrd="0" destOrd="0" presId="urn:microsoft.com/office/officeart/2005/8/layout/hierarchy1"/>
    <dgm:cxn modelId="{CB6E7922-088E-4A54-99C1-A5CC75F6888D}" type="presParOf" srcId="{74158084-23CA-4E96-A30B-3C6B2EE1C392}" destId="{FFFA5256-3C3C-495E-A1F2-B0524CABBFA7}" srcOrd="1" destOrd="0" presId="urn:microsoft.com/office/officeart/2005/8/layout/hierarchy1"/>
    <dgm:cxn modelId="{07B41885-C1D6-4F3F-8464-8DAE3B9FA719}" type="presParOf" srcId="{C33D3D07-674D-4FBA-B9E0-603DCA10450E}" destId="{746FC9FD-345A-48C4-A749-78E4E808A1EC}" srcOrd="1" destOrd="0" presId="urn:microsoft.com/office/officeart/2005/8/layout/hierarchy1"/>
    <dgm:cxn modelId="{59F64CA7-DBD0-4745-A3CB-455E83C255E3}" type="presParOf" srcId="{47A40CE2-4663-42A5-9926-4823189321BA}" destId="{A42EF0E5-2EBF-4940-9F46-07CD5594B9B4}" srcOrd="8" destOrd="0" presId="urn:microsoft.com/office/officeart/2005/8/layout/hierarchy1"/>
    <dgm:cxn modelId="{46F1D527-F77F-40B5-B99A-5FD430DF1B25}" type="presParOf" srcId="{47A40CE2-4663-42A5-9926-4823189321BA}" destId="{6FB5E2D4-6BF3-4A89-A93C-6E123ACFAA92}" srcOrd="9" destOrd="0" presId="urn:microsoft.com/office/officeart/2005/8/layout/hierarchy1"/>
    <dgm:cxn modelId="{EE4D5192-E9D9-46D8-A4B7-C0075C968E55}" type="presParOf" srcId="{6FB5E2D4-6BF3-4A89-A93C-6E123ACFAA92}" destId="{B0F890E4-EA39-4EA7-9619-22DCFA4E1B68}" srcOrd="0" destOrd="0" presId="urn:microsoft.com/office/officeart/2005/8/layout/hierarchy1"/>
    <dgm:cxn modelId="{731D2AD8-020D-4177-9DD6-77A3D6B1B13C}" type="presParOf" srcId="{B0F890E4-EA39-4EA7-9619-22DCFA4E1B68}" destId="{D97B9211-48F3-4009-ADF8-97DAEEE43C17}" srcOrd="0" destOrd="0" presId="urn:microsoft.com/office/officeart/2005/8/layout/hierarchy1"/>
    <dgm:cxn modelId="{08E05C72-4D32-46B1-AF40-600030E6BF27}" type="presParOf" srcId="{B0F890E4-EA39-4EA7-9619-22DCFA4E1B68}" destId="{87966467-4D66-4CC4-BE5E-BE3B7FC7BCA8}" srcOrd="1" destOrd="0" presId="urn:microsoft.com/office/officeart/2005/8/layout/hierarchy1"/>
    <dgm:cxn modelId="{69384AED-8784-4B58-A139-9DD7789BE605}" type="presParOf" srcId="{6FB5E2D4-6BF3-4A89-A93C-6E123ACFAA92}" destId="{1393E001-202A-469B-BF06-A92A71FFCE0B}" srcOrd="1" destOrd="0" presId="urn:microsoft.com/office/officeart/2005/8/layout/hierarchy1"/>
    <dgm:cxn modelId="{28EC0CFC-9200-4F9D-A012-4B42E0CA31DF}" type="presParOf" srcId="{231972C3-D458-4962-82AC-4E7E27FF5312}" destId="{A5BB3F0A-3A00-4E37-870A-66F613358600}" srcOrd="2" destOrd="0" presId="urn:microsoft.com/office/officeart/2005/8/layout/hierarchy1"/>
    <dgm:cxn modelId="{87E9625B-E478-45BB-AAFA-21E2FE514CA7}" type="presParOf" srcId="{A5BB3F0A-3A00-4E37-870A-66F613358600}" destId="{E68BFAA9-93B0-4130-9B6F-D0FCCBD15743}" srcOrd="0" destOrd="0" presId="urn:microsoft.com/office/officeart/2005/8/layout/hierarchy1"/>
    <dgm:cxn modelId="{38B72C00-9557-4412-9AD8-3D96ED98DF39}" type="presParOf" srcId="{E68BFAA9-93B0-4130-9B6F-D0FCCBD15743}" destId="{8F227F06-5031-42F3-B6E7-690AB18272DD}" srcOrd="0" destOrd="0" presId="urn:microsoft.com/office/officeart/2005/8/layout/hierarchy1"/>
    <dgm:cxn modelId="{1D63A05D-43EC-4AB7-BC15-2EA6D0012A61}" type="presParOf" srcId="{E68BFAA9-93B0-4130-9B6F-D0FCCBD15743}" destId="{19A28C35-C5A0-485F-BF9D-D0C5BC4DE8F8}" srcOrd="1" destOrd="0" presId="urn:microsoft.com/office/officeart/2005/8/layout/hierarchy1"/>
    <dgm:cxn modelId="{7B23091E-0C29-4BA2-AE7B-5F6B25EFA711}" type="presParOf" srcId="{A5BB3F0A-3A00-4E37-870A-66F613358600}" destId="{078F5E7E-120D-4982-91D1-AEBFBB9811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C63062-D5A9-47AC-ACD1-B4AEC05C340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BEB560-9F03-44EA-9E8D-2BF72B94D497}">
      <dgm:prSet phldrT="[Текст]"/>
      <dgm:spPr/>
      <dgm:t>
        <a:bodyPr/>
        <a:lstStyle/>
        <a:p>
          <a:r>
            <a:rPr lang="ru-RU" dirty="0" smtClean="0"/>
            <a:t>Механизмы</a:t>
          </a:r>
          <a:endParaRPr lang="ru-RU" dirty="0"/>
        </a:p>
      </dgm:t>
    </dgm:pt>
    <dgm:pt modelId="{04D4420D-17B8-49A4-91CD-284F4F789B3E}" type="parTrans" cxnId="{98F68969-71E0-4DF2-B1EE-76C03A7AF913}">
      <dgm:prSet/>
      <dgm:spPr/>
      <dgm:t>
        <a:bodyPr/>
        <a:lstStyle/>
        <a:p>
          <a:endParaRPr lang="ru-RU"/>
        </a:p>
      </dgm:t>
    </dgm:pt>
    <dgm:pt modelId="{FA132FB0-44E0-4111-9640-AF8DB54CE708}" type="sibTrans" cxnId="{98F68969-71E0-4DF2-B1EE-76C03A7AF913}">
      <dgm:prSet/>
      <dgm:spPr/>
      <dgm:t>
        <a:bodyPr/>
        <a:lstStyle/>
        <a:p>
          <a:endParaRPr lang="ru-RU"/>
        </a:p>
      </dgm:t>
    </dgm:pt>
    <dgm:pt modelId="{FAFDD127-4094-4726-AEFD-42BE91496CFD}">
      <dgm:prSet phldrT="[Текст]"/>
      <dgm:spPr/>
      <dgm:t>
        <a:bodyPr/>
        <a:lstStyle/>
        <a:p>
          <a:r>
            <a:rPr lang="ru-RU" dirty="0" smtClean="0"/>
            <a:t>Нарушение анализа предложения на слова</a:t>
          </a:r>
          <a:endParaRPr lang="ru-RU" dirty="0"/>
        </a:p>
      </dgm:t>
    </dgm:pt>
    <dgm:pt modelId="{7D654093-F7A9-4354-8EBD-619A9A6E8518}" type="parTrans" cxnId="{1F0143C7-6C37-4C43-BE84-7A38A4806F74}">
      <dgm:prSet/>
      <dgm:spPr/>
      <dgm:t>
        <a:bodyPr/>
        <a:lstStyle/>
        <a:p>
          <a:endParaRPr lang="ru-RU"/>
        </a:p>
      </dgm:t>
    </dgm:pt>
    <dgm:pt modelId="{B0F2EE4A-6248-4109-BD13-32478E128C36}" type="sibTrans" cxnId="{1F0143C7-6C37-4C43-BE84-7A38A4806F74}">
      <dgm:prSet/>
      <dgm:spPr/>
      <dgm:t>
        <a:bodyPr/>
        <a:lstStyle/>
        <a:p>
          <a:endParaRPr lang="ru-RU"/>
        </a:p>
      </dgm:t>
    </dgm:pt>
    <dgm:pt modelId="{7FF63A47-0477-4CF5-8F33-EE5B952D1F7B}">
      <dgm:prSet phldrT="[Текст]"/>
      <dgm:spPr/>
      <dgm:t>
        <a:bodyPr/>
        <a:lstStyle/>
        <a:p>
          <a:r>
            <a:rPr lang="ru-RU" dirty="0" smtClean="0"/>
            <a:t>Симптоматика</a:t>
          </a:r>
          <a:endParaRPr lang="ru-RU" dirty="0"/>
        </a:p>
      </dgm:t>
    </dgm:pt>
    <dgm:pt modelId="{04C957EE-2FA9-458D-99E3-1C30EAA4CC06}" type="parTrans" cxnId="{6BE2207D-810C-4F91-A0DF-38414081F741}">
      <dgm:prSet/>
      <dgm:spPr/>
      <dgm:t>
        <a:bodyPr/>
        <a:lstStyle/>
        <a:p>
          <a:endParaRPr lang="ru-RU"/>
        </a:p>
      </dgm:t>
    </dgm:pt>
    <dgm:pt modelId="{F11A17B0-9E5D-4D24-8037-F2CED14F2521}" type="sibTrans" cxnId="{6BE2207D-810C-4F91-A0DF-38414081F741}">
      <dgm:prSet/>
      <dgm:spPr/>
      <dgm:t>
        <a:bodyPr/>
        <a:lstStyle/>
        <a:p>
          <a:endParaRPr lang="ru-RU"/>
        </a:p>
      </dgm:t>
    </dgm:pt>
    <dgm:pt modelId="{019BA0AB-F73D-4121-B617-22136599AE9E}">
      <dgm:prSet phldrT="[Текст]"/>
      <dgm:spPr/>
      <dgm:t>
        <a:bodyPr/>
        <a:lstStyle/>
        <a:p>
          <a:r>
            <a:rPr lang="ru-RU" dirty="0" smtClean="0"/>
            <a:t>Слитное и раздельное написание слов</a:t>
          </a:r>
          <a:endParaRPr lang="ru-RU" dirty="0"/>
        </a:p>
      </dgm:t>
    </dgm:pt>
    <dgm:pt modelId="{D81C377D-9430-45B8-A6E5-8E9D04C2501D}" type="parTrans" cxnId="{BADCDAE3-E1C4-456E-8731-A06B31FEAFDB}">
      <dgm:prSet/>
      <dgm:spPr/>
      <dgm:t>
        <a:bodyPr/>
        <a:lstStyle/>
        <a:p>
          <a:endParaRPr lang="ru-RU"/>
        </a:p>
      </dgm:t>
    </dgm:pt>
    <dgm:pt modelId="{BC1B7E45-DCFB-4007-8CF0-4D7F9DA1F38C}" type="sibTrans" cxnId="{BADCDAE3-E1C4-456E-8731-A06B31FEAFDB}">
      <dgm:prSet/>
      <dgm:spPr/>
      <dgm:t>
        <a:bodyPr/>
        <a:lstStyle/>
        <a:p>
          <a:endParaRPr lang="ru-RU"/>
        </a:p>
      </dgm:t>
    </dgm:pt>
    <dgm:pt modelId="{669E7043-0CFF-4B10-B071-75DD1646B29B}">
      <dgm:prSet phldrT="[Текст]"/>
      <dgm:spPr/>
      <dgm:t>
        <a:bodyPr/>
        <a:lstStyle/>
        <a:p>
          <a:r>
            <a:rPr lang="ru-RU" dirty="0" smtClean="0"/>
            <a:t>Нарушение слогового анализа и синтеза</a:t>
          </a:r>
          <a:endParaRPr lang="ru-RU" dirty="0"/>
        </a:p>
      </dgm:t>
    </dgm:pt>
    <dgm:pt modelId="{F1E10A9E-4643-4B9A-9A1F-3D70E106FE07}" type="parTrans" cxnId="{EFFE610A-FFE7-4E74-A786-8959636E99CE}">
      <dgm:prSet/>
      <dgm:spPr/>
      <dgm:t>
        <a:bodyPr/>
        <a:lstStyle/>
        <a:p>
          <a:endParaRPr lang="ru-RU"/>
        </a:p>
      </dgm:t>
    </dgm:pt>
    <dgm:pt modelId="{EFB2B539-06B5-4EE3-9380-4B63D7A5387B}" type="sibTrans" cxnId="{EFFE610A-FFE7-4E74-A786-8959636E99CE}">
      <dgm:prSet/>
      <dgm:spPr/>
      <dgm:t>
        <a:bodyPr/>
        <a:lstStyle/>
        <a:p>
          <a:endParaRPr lang="ru-RU"/>
        </a:p>
      </dgm:t>
    </dgm:pt>
    <dgm:pt modelId="{CCEA283D-FA42-4208-9F81-8547E48A7B90}">
      <dgm:prSet phldrT="[Текст]"/>
      <dgm:spPr/>
      <dgm:t>
        <a:bodyPr/>
        <a:lstStyle/>
        <a:p>
          <a:r>
            <a:rPr lang="ru-RU" dirty="0" smtClean="0"/>
            <a:t>Симптоматика</a:t>
          </a:r>
          <a:endParaRPr lang="ru-RU" dirty="0"/>
        </a:p>
      </dgm:t>
    </dgm:pt>
    <dgm:pt modelId="{15D95205-1820-4264-BF5D-BA5E50B1A56A}" type="parTrans" cxnId="{08E695D4-0C99-4C1A-A90D-BD6576CF827F}">
      <dgm:prSet/>
      <dgm:spPr/>
      <dgm:t>
        <a:bodyPr/>
        <a:lstStyle/>
        <a:p>
          <a:endParaRPr lang="ru-RU"/>
        </a:p>
      </dgm:t>
    </dgm:pt>
    <dgm:pt modelId="{88D004DF-C522-48A8-A373-CC12B6FF2CAC}" type="sibTrans" cxnId="{08E695D4-0C99-4C1A-A90D-BD6576CF827F}">
      <dgm:prSet/>
      <dgm:spPr/>
      <dgm:t>
        <a:bodyPr/>
        <a:lstStyle/>
        <a:p>
          <a:endParaRPr lang="ru-RU"/>
        </a:p>
      </dgm:t>
    </dgm:pt>
    <dgm:pt modelId="{7EE06F3F-F37C-460A-AFE4-3BC79A423C70}">
      <dgm:prSet phldrT="[Текст]"/>
      <dgm:spPr/>
      <dgm:t>
        <a:bodyPr/>
        <a:lstStyle/>
        <a:p>
          <a:r>
            <a:rPr lang="ru-RU" dirty="0" smtClean="0"/>
            <a:t>Нарушение фонематического анализа и синтеза</a:t>
          </a:r>
          <a:endParaRPr lang="ru-RU" dirty="0"/>
        </a:p>
      </dgm:t>
    </dgm:pt>
    <dgm:pt modelId="{33473788-9D55-42E7-9255-AC611CAF21EE}" type="parTrans" cxnId="{E7CDCBF2-7FCE-4F80-9F9F-554B9C6C7702}">
      <dgm:prSet/>
      <dgm:spPr/>
      <dgm:t>
        <a:bodyPr/>
        <a:lstStyle/>
        <a:p>
          <a:endParaRPr lang="ru-RU"/>
        </a:p>
      </dgm:t>
    </dgm:pt>
    <dgm:pt modelId="{5A2BEFF9-B4CE-4640-998E-C7FDB67701BA}" type="sibTrans" cxnId="{E7CDCBF2-7FCE-4F80-9F9F-554B9C6C7702}">
      <dgm:prSet/>
      <dgm:spPr/>
      <dgm:t>
        <a:bodyPr/>
        <a:lstStyle/>
        <a:p>
          <a:endParaRPr lang="ru-RU"/>
        </a:p>
      </dgm:t>
    </dgm:pt>
    <dgm:pt modelId="{E27AABA9-5436-4CA2-BF22-27684DB0B45D}">
      <dgm:prSet phldrT="[Текст]"/>
      <dgm:spPr/>
      <dgm:t>
        <a:bodyPr/>
        <a:lstStyle/>
        <a:p>
          <a:r>
            <a:rPr lang="ru-RU" dirty="0" smtClean="0"/>
            <a:t>Симптоматика</a:t>
          </a:r>
          <a:endParaRPr lang="ru-RU" dirty="0"/>
        </a:p>
      </dgm:t>
    </dgm:pt>
    <dgm:pt modelId="{B637CBE5-D5E8-4F75-88CB-B7D67E408C65}" type="parTrans" cxnId="{9CFA35A0-AB6E-4135-974A-DC9DA10CB228}">
      <dgm:prSet/>
      <dgm:spPr/>
      <dgm:t>
        <a:bodyPr/>
        <a:lstStyle/>
        <a:p>
          <a:endParaRPr lang="ru-RU"/>
        </a:p>
      </dgm:t>
    </dgm:pt>
    <dgm:pt modelId="{C0C80E00-3614-4988-8C9B-458E1107BB0F}" type="sibTrans" cxnId="{9CFA35A0-AB6E-4135-974A-DC9DA10CB228}">
      <dgm:prSet/>
      <dgm:spPr/>
      <dgm:t>
        <a:bodyPr/>
        <a:lstStyle/>
        <a:p>
          <a:endParaRPr lang="ru-RU"/>
        </a:p>
      </dgm:t>
    </dgm:pt>
    <dgm:pt modelId="{C4702B7C-FCDC-4BAB-9D2E-69C4916E9235}">
      <dgm:prSet phldrT="[Текст]"/>
      <dgm:spPr/>
      <dgm:t>
        <a:bodyPr/>
        <a:lstStyle/>
        <a:p>
          <a:r>
            <a:rPr lang="ru-RU" dirty="0" smtClean="0"/>
            <a:t>Пропуски, перестановки слогов</a:t>
          </a:r>
          <a:endParaRPr lang="ru-RU" dirty="0"/>
        </a:p>
      </dgm:t>
    </dgm:pt>
    <dgm:pt modelId="{023DDD86-34C5-4FDA-94C8-3892C7B4F3E2}" type="parTrans" cxnId="{DE49F4AE-6253-472B-AB71-79893017EDF7}">
      <dgm:prSet/>
      <dgm:spPr/>
      <dgm:t>
        <a:bodyPr/>
        <a:lstStyle/>
        <a:p>
          <a:endParaRPr lang="ru-RU"/>
        </a:p>
      </dgm:t>
    </dgm:pt>
    <dgm:pt modelId="{0FE1AC7F-D8B0-48FE-9EB5-F783769765F0}" type="sibTrans" cxnId="{DE49F4AE-6253-472B-AB71-79893017EDF7}">
      <dgm:prSet/>
      <dgm:spPr/>
      <dgm:t>
        <a:bodyPr/>
        <a:lstStyle/>
        <a:p>
          <a:endParaRPr lang="ru-RU"/>
        </a:p>
      </dgm:t>
    </dgm:pt>
    <dgm:pt modelId="{F748038E-361E-49F3-BE42-BAEE837B3167}">
      <dgm:prSet phldrT="[Текст]"/>
      <dgm:spPr/>
      <dgm:t>
        <a:bodyPr/>
        <a:lstStyle/>
        <a:p>
          <a:r>
            <a:rPr lang="ru-RU" dirty="0" smtClean="0"/>
            <a:t>Искажения </a:t>
          </a:r>
          <a:r>
            <a:rPr lang="ru-RU" dirty="0" err="1" smtClean="0"/>
            <a:t>звукослоговой</a:t>
          </a:r>
          <a:r>
            <a:rPr lang="ru-RU" dirty="0" smtClean="0"/>
            <a:t> структуры слова</a:t>
          </a:r>
          <a:endParaRPr lang="ru-RU" dirty="0"/>
        </a:p>
      </dgm:t>
    </dgm:pt>
    <dgm:pt modelId="{93CE8CE4-4EB6-4DF5-A448-57275232C27F}" type="parTrans" cxnId="{55C7CDA5-98F7-4C46-A523-1F8AAFF1EA48}">
      <dgm:prSet/>
      <dgm:spPr/>
      <dgm:t>
        <a:bodyPr/>
        <a:lstStyle/>
        <a:p>
          <a:endParaRPr lang="ru-RU"/>
        </a:p>
      </dgm:t>
    </dgm:pt>
    <dgm:pt modelId="{BCB2DD92-06D4-421A-8C34-189952F9FB57}" type="sibTrans" cxnId="{55C7CDA5-98F7-4C46-A523-1F8AAFF1EA48}">
      <dgm:prSet/>
      <dgm:spPr/>
      <dgm:t>
        <a:bodyPr/>
        <a:lstStyle/>
        <a:p>
          <a:endParaRPr lang="ru-RU"/>
        </a:p>
      </dgm:t>
    </dgm:pt>
    <dgm:pt modelId="{FFC06264-1F48-47F3-86CC-C3F740F3B1F2}" type="pres">
      <dgm:prSet presAssocID="{02C63062-D5A9-47AC-ACD1-B4AEC05C34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FF99B1-8ADC-4B6F-B966-5E7E4EDB337B}" type="pres">
      <dgm:prSet presAssocID="{13BEB560-9F03-44EA-9E8D-2BF72B94D497}" presName="hierRoot1" presStyleCnt="0"/>
      <dgm:spPr/>
    </dgm:pt>
    <dgm:pt modelId="{B25EA248-533D-471E-93F1-58BA651B9943}" type="pres">
      <dgm:prSet presAssocID="{13BEB560-9F03-44EA-9E8D-2BF72B94D497}" presName="composite" presStyleCnt="0"/>
      <dgm:spPr/>
    </dgm:pt>
    <dgm:pt modelId="{9AC4B2F8-6862-428E-9848-2DB937B8498E}" type="pres">
      <dgm:prSet presAssocID="{13BEB560-9F03-44EA-9E8D-2BF72B94D497}" presName="background" presStyleLbl="node0" presStyleIdx="0" presStyleCnt="1"/>
      <dgm:spPr/>
    </dgm:pt>
    <dgm:pt modelId="{88E47945-28C7-4576-A99A-06E0C53E5C34}" type="pres">
      <dgm:prSet presAssocID="{13BEB560-9F03-44EA-9E8D-2BF72B94D49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BEA42C-3A99-49ED-8611-1F3120D54C8A}" type="pres">
      <dgm:prSet presAssocID="{13BEB560-9F03-44EA-9E8D-2BF72B94D497}" presName="hierChild2" presStyleCnt="0"/>
      <dgm:spPr/>
    </dgm:pt>
    <dgm:pt modelId="{6B89A244-0890-4DA9-BF0B-899588BA008F}" type="pres">
      <dgm:prSet presAssocID="{7D654093-F7A9-4354-8EBD-619A9A6E851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C5B09FE-D0E3-4D48-94B7-FBD29B102A86}" type="pres">
      <dgm:prSet presAssocID="{FAFDD127-4094-4726-AEFD-42BE91496CFD}" presName="hierRoot2" presStyleCnt="0"/>
      <dgm:spPr/>
    </dgm:pt>
    <dgm:pt modelId="{5A226FE0-F8EA-4642-A1F3-EF14B68BA201}" type="pres">
      <dgm:prSet presAssocID="{FAFDD127-4094-4726-AEFD-42BE91496CFD}" presName="composite2" presStyleCnt="0"/>
      <dgm:spPr/>
    </dgm:pt>
    <dgm:pt modelId="{E683DA8C-048F-4F0F-A745-C017FF652E6D}" type="pres">
      <dgm:prSet presAssocID="{FAFDD127-4094-4726-AEFD-42BE91496CFD}" presName="background2" presStyleLbl="node2" presStyleIdx="0" presStyleCnt="3"/>
      <dgm:spPr/>
    </dgm:pt>
    <dgm:pt modelId="{5F83F199-3688-442B-89C8-10A2EFB20649}" type="pres">
      <dgm:prSet presAssocID="{FAFDD127-4094-4726-AEFD-42BE91496CF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0A4E26-36D2-4A19-82B6-B586519D16E9}" type="pres">
      <dgm:prSet presAssocID="{FAFDD127-4094-4726-AEFD-42BE91496CFD}" presName="hierChild3" presStyleCnt="0"/>
      <dgm:spPr/>
    </dgm:pt>
    <dgm:pt modelId="{20B54FE7-8DB2-4FC2-83C4-34263E53D3F9}" type="pres">
      <dgm:prSet presAssocID="{04C957EE-2FA9-458D-99E3-1C30EAA4CC06}" presName="Name17" presStyleLbl="parChTrans1D3" presStyleIdx="0" presStyleCnt="3"/>
      <dgm:spPr/>
      <dgm:t>
        <a:bodyPr/>
        <a:lstStyle/>
        <a:p>
          <a:endParaRPr lang="ru-RU"/>
        </a:p>
      </dgm:t>
    </dgm:pt>
    <dgm:pt modelId="{F6CEEB90-198A-4857-9232-50046AD82338}" type="pres">
      <dgm:prSet presAssocID="{7FF63A47-0477-4CF5-8F33-EE5B952D1F7B}" presName="hierRoot3" presStyleCnt="0"/>
      <dgm:spPr/>
    </dgm:pt>
    <dgm:pt modelId="{BD7B253D-B5A5-4C8F-BEDD-400C58B1817B}" type="pres">
      <dgm:prSet presAssocID="{7FF63A47-0477-4CF5-8F33-EE5B952D1F7B}" presName="composite3" presStyleCnt="0"/>
      <dgm:spPr/>
    </dgm:pt>
    <dgm:pt modelId="{EB83351C-BD28-4053-BAEB-B014FD894C99}" type="pres">
      <dgm:prSet presAssocID="{7FF63A47-0477-4CF5-8F33-EE5B952D1F7B}" presName="background3" presStyleLbl="node3" presStyleIdx="0" presStyleCnt="3"/>
      <dgm:spPr/>
    </dgm:pt>
    <dgm:pt modelId="{D7D186AD-6047-43CB-AE2D-9E0E12A59DCE}" type="pres">
      <dgm:prSet presAssocID="{7FF63A47-0477-4CF5-8F33-EE5B952D1F7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750E7C-0E2C-4B61-9C15-25F441E22230}" type="pres">
      <dgm:prSet presAssocID="{7FF63A47-0477-4CF5-8F33-EE5B952D1F7B}" presName="hierChild4" presStyleCnt="0"/>
      <dgm:spPr/>
    </dgm:pt>
    <dgm:pt modelId="{79B66347-CB63-421E-BDF9-CF2C45F33698}" type="pres">
      <dgm:prSet presAssocID="{D81C377D-9430-45B8-A6E5-8E9D04C2501D}" presName="Name23" presStyleLbl="parChTrans1D4" presStyleIdx="0" presStyleCnt="3"/>
      <dgm:spPr/>
      <dgm:t>
        <a:bodyPr/>
        <a:lstStyle/>
        <a:p>
          <a:endParaRPr lang="ru-RU"/>
        </a:p>
      </dgm:t>
    </dgm:pt>
    <dgm:pt modelId="{08DA35A1-086F-42EB-A44A-C12F596340FD}" type="pres">
      <dgm:prSet presAssocID="{019BA0AB-F73D-4121-B617-22136599AE9E}" presName="hierRoot4" presStyleCnt="0"/>
      <dgm:spPr/>
    </dgm:pt>
    <dgm:pt modelId="{7DEC895C-EB90-443E-886B-2179B3FFB2DE}" type="pres">
      <dgm:prSet presAssocID="{019BA0AB-F73D-4121-B617-22136599AE9E}" presName="composite4" presStyleCnt="0"/>
      <dgm:spPr/>
    </dgm:pt>
    <dgm:pt modelId="{40D7CC4D-66B6-400E-828C-CB4E2848F6E8}" type="pres">
      <dgm:prSet presAssocID="{019BA0AB-F73D-4121-B617-22136599AE9E}" presName="background4" presStyleLbl="node4" presStyleIdx="0" presStyleCnt="3"/>
      <dgm:spPr/>
    </dgm:pt>
    <dgm:pt modelId="{7B8526E9-11F6-4A0E-BACD-9BEB100FA288}" type="pres">
      <dgm:prSet presAssocID="{019BA0AB-F73D-4121-B617-22136599AE9E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E3BE22-52A2-4872-BB1D-659476F85A6A}" type="pres">
      <dgm:prSet presAssocID="{019BA0AB-F73D-4121-B617-22136599AE9E}" presName="hierChild5" presStyleCnt="0"/>
      <dgm:spPr/>
    </dgm:pt>
    <dgm:pt modelId="{69E601AA-4572-4C05-A0EC-50AD5BB9AB63}" type="pres">
      <dgm:prSet presAssocID="{F1E10A9E-4643-4B9A-9A1F-3D70E106FE07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AE36C27-F108-463D-9B44-1378E7DC4BB4}" type="pres">
      <dgm:prSet presAssocID="{669E7043-0CFF-4B10-B071-75DD1646B29B}" presName="hierRoot2" presStyleCnt="0"/>
      <dgm:spPr/>
    </dgm:pt>
    <dgm:pt modelId="{BF80AAE7-E418-4832-A0FA-B8A9F746D3E0}" type="pres">
      <dgm:prSet presAssocID="{669E7043-0CFF-4B10-B071-75DD1646B29B}" presName="composite2" presStyleCnt="0"/>
      <dgm:spPr/>
    </dgm:pt>
    <dgm:pt modelId="{30DF05C0-C925-4AD9-A231-4611298A7AF4}" type="pres">
      <dgm:prSet presAssocID="{669E7043-0CFF-4B10-B071-75DD1646B29B}" presName="background2" presStyleLbl="node2" presStyleIdx="1" presStyleCnt="3"/>
      <dgm:spPr/>
    </dgm:pt>
    <dgm:pt modelId="{82CEB52A-4872-4552-B3C6-A3E9FBC0C089}" type="pres">
      <dgm:prSet presAssocID="{669E7043-0CFF-4B10-B071-75DD1646B29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37AC5E-A4F2-401C-B6BC-BE732E883F48}" type="pres">
      <dgm:prSet presAssocID="{669E7043-0CFF-4B10-B071-75DD1646B29B}" presName="hierChild3" presStyleCnt="0"/>
      <dgm:spPr/>
    </dgm:pt>
    <dgm:pt modelId="{F9F81E30-89A1-4504-8D8D-6D5D968341B7}" type="pres">
      <dgm:prSet presAssocID="{B637CBE5-D5E8-4F75-88CB-B7D67E408C65}" presName="Name17" presStyleLbl="parChTrans1D3" presStyleIdx="1" presStyleCnt="3"/>
      <dgm:spPr/>
      <dgm:t>
        <a:bodyPr/>
        <a:lstStyle/>
        <a:p>
          <a:endParaRPr lang="ru-RU"/>
        </a:p>
      </dgm:t>
    </dgm:pt>
    <dgm:pt modelId="{3245D1DD-1529-4978-95FD-D5A53CDF96A8}" type="pres">
      <dgm:prSet presAssocID="{E27AABA9-5436-4CA2-BF22-27684DB0B45D}" presName="hierRoot3" presStyleCnt="0"/>
      <dgm:spPr/>
    </dgm:pt>
    <dgm:pt modelId="{18BFD4F1-1C85-4E4C-88D6-74A3ACEA68DE}" type="pres">
      <dgm:prSet presAssocID="{E27AABA9-5436-4CA2-BF22-27684DB0B45D}" presName="composite3" presStyleCnt="0"/>
      <dgm:spPr/>
    </dgm:pt>
    <dgm:pt modelId="{F39513BA-AAC9-4C13-919A-DDFD70EC7458}" type="pres">
      <dgm:prSet presAssocID="{E27AABA9-5436-4CA2-BF22-27684DB0B45D}" presName="background3" presStyleLbl="node3" presStyleIdx="1" presStyleCnt="3"/>
      <dgm:spPr/>
    </dgm:pt>
    <dgm:pt modelId="{88816E4B-38F0-4E44-8D61-99142EE0FA37}" type="pres">
      <dgm:prSet presAssocID="{E27AABA9-5436-4CA2-BF22-27684DB0B45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F5939B-6BF8-411E-971B-4142229A8899}" type="pres">
      <dgm:prSet presAssocID="{E27AABA9-5436-4CA2-BF22-27684DB0B45D}" presName="hierChild4" presStyleCnt="0"/>
      <dgm:spPr/>
    </dgm:pt>
    <dgm:pt modelId="{256BFB1F-3E0D-459C-9535-3FE241438888}" type="pres">
      <dgm:prSet presAssocID="{023DDD86-34C5-4FDA-94C8-3892C7B4F3E2}" presName="Name23" presStyleLbl="parChTrans1D4" presStyleIdx="1" presStyleCnt="3"/>
      <dgm:spPr/>
      <dgm:t>
        <a:bodyPr/>
        <a:lstStyle/>
        <a:p>
          <a:endParaRPr lang="ru-RU"/>
        </a:p>
      </dgm:t>
    </dgm:pt>
    <dgm:pt modelId="{1626793D-82A4-459A-9080-2092F3DA8B0F}" type="pres">
      <dgm:prSet presAssocID="{C4702B7C-FCDC-4BAB-9D2E-69C4916E9235}" presName="hierRoot4" presStyleCnt="0"/>
      <dgm:spPr/>
    </dgm:pt>
    <dgm:pt modelId="{60AA0823-3DD1-4340-A239-DEDD914F08B9}" type="pres">
      <dgm:prSet presAssocID="{C4702B7C-FCDC-4BAB-9D2E-69C4916E9235}" presName="composite4" presStyleCnt="0"/>
      <dgm:spPr/>
    </dgm:pt>
    <dgm:pt modelId="{7D2B4DBD-135E-44B7-9E13-046AB5E8628D}" type="pres">
      <dgm:prSet presAssocID="{C4702B7C-FCDC-4BAB-9D2E-69C4916E9235}" presName="background4" presStyleLbl="node4" presStyleIdx="1" presStyleCnt="3"/>
      <dgm:spPr/>
    </dgm:pt>
    <dgm:pt modelId="{F81B1F3F-957D-4F3B-86D4-18F65EF11B2E}" type="pres">
      <dgm:prSet presAssocID="{C4702B7C-FCDC-4BAB-9D2E-69C4916E9235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7CCDBF-13A5-4FDD-AA26-4C243834B018}" type="pres">
      <dgm:prSet presAssocID="{C4702B7C-FCDC-4BAB-9D2E-69C4916E9235}" presName="hierChild5" presStyleCnt="0"/>
      <dgm:spPr/>
    </dgm:pt>
    <dgm:pt modelId="{5831137A-413E-4732-AD5B-43ED909CF272}" type="pres">
      <dgm:prSet presAssocID="{33473788-9D55-42E7-9255-AC611CAF21EE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BB42919-7060-448B-B855-D093649C1129}" type="pres">
      <dgm:prSet presAssocID="{7EE06F3F-F37C-460A-AFE4-3BC79A423C70}" presName="hierRoot2" presStyleCnt="0"/>
      <dgm:spPr/>
    </dgm:pt>
    <dgm:pt modelId="{C539D1FE-322C-47D6-823E-CFAD75721B58}" type="pres">
      <dgm:prSet presAssocID="{7EE06F3F-F37C-460A-AFE4-3BC79A423C70}" presName="composite2" presStyleCnt="0"/>
      <dgm:spPr/>
    </dgm:pt>
    <dgm:pt modelId="{2B0EA25E-86C2-4801-B532-AD02178854F5}" type="pres">
      <dgm:prSet presAssocID="{7EE06F3F-F37C-460A-AFE4-3BC79A423C70}" presName="background2" presStyleLbl="node2" presStyleIdx="2" presStyleCnt="3"/>
      <dgm:spPr/>
    </dgm:pt>
    <dgm:pt modelId="{700E8785-2BD7-49C6-A98D-C41413632587}" type="pres">
      <dgm:prSet presAssocID="{7EE06F3F-F37C-460A-AFE4-3BC79A423C70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5FBE0-DAA6-4FD6-A4F0-0AC0B6918796}" type="pres">
      <dgm:prSet presAssocID="{7EE06F3F-F37C-460A-AFE4-3BC79A423C70}" presName="hierChild3" presStyleCnt="0"/>
      <dgm:spPr/>
    </dgm:pt>
    <dgm:pt modelId="{AA698717-CFD8-4384-97D5-31D6CAD1E456}" type="pres">
      <dgm:prSet presAssocID="{15D95205-1820-4264-BF5D-BA5E50B1A56A}" presName="Name17" presStyleLbl="parChTrans1D3" presStyleIdx="2" presStyleCnt="3"/>
      <dgm:spPr/>
      <dgm:t>
        <a:bodyPr/>
        <a:lstStyle/>
        <a:p>
          <a:endParaRPr lang="ru-RU"/>
        </a:p>
      </dgm:t>
    </dgm:pt>
    <dgm:pt modelId="{E123620C-561A-46E1-97DD-717156427B0D}" type="pres">
      <dgm:prSet presAssocID="{CCEA283D-FA42-4208-9F81-8547E48A7B90}" presName="hierRoot3" presStyleCnt="0"/>
      <dgm:spPr/>
    </dgm:pt>
    <dgm:pt modelId="{6254F25D-E13C-4247-BC58-F07C870A0C33}" type="pres">
      <dgm:prSet presAssocID="{CCEA283D-FA42-4208-9F81-8547E48A7B90}" presName="composite3" presStyleCnt="0"/>
      <dgm:spPr/>
    </dgm:pt>
    <dgm:pt modelId="{A5CD0165-7981-45B8-9CC2-2DEB82E1CD1A}" type="pres">
      <dgm:prSet presAssocID="{CCEA283D-FA42-4208-9F81-8547E48A7B90}" presName="background3" presStyleLbl="node3" presStyleIdx="2" presStyleCnt="3"/>
      <dgm:spPr/>
    </dgm:pt>
    <dgm:pt modelId="{2B0BCF45-C938-4881-AB0B-A39FECFB30A2}" type="pres">
      <dgm:prSet presAssocID="{CCEA283D-FA42-4208-9F81-8547E48A7B90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EC5AC3-A0EA-47CA-94E9-22BDDD43F62F}" type="pres">
      <dgm:prSet presAssocID="{CCEA283D-FA42-4208-9F81-8547E48A7B90}" presName="hierChild4" presStyleCnt="0"/>
      <dgm:spPr/>
    </dgm:pt>
    <dgm:pt modelId="{B11FCC6C-AC5A-4B28-B1EC-28343B1EAEFE}" type="pres">
      <dgm:prSet presAssocID="{93CE8CE4-4EB6-4DF5-A448-57275232C27F}" presName="Name23" presStyleLbl="parChTrans1D4" presStyleIdx="2" presStyleCnt="3"/>
      <dgm:spPr/>
      <dgm:t>
        <a:bodyPr/>
        <a:lstStyle/>
        <a:p>
          <a:endParaRPr lang="ru-RU"/>
        </a:p>
      </dgm:t>
    </dgm:pt>
    <dgm:pt modelId="{3C8F0F02-C09C-4A23-8EF7-39C85418DBBE}" type="pres">
      <dgm:prSet presAssocID="{F748038E-361E-49F3-BE42-BAEE837B3167}" presName="hierRoot4" presStyleCnt="0"/>
      <dgm:spPr/>
    </dgm:pt>
    <dgm:pt modelId="{FB35895C-A63A-4C26-BD09-EFE9A7597A67}" type="pres">
      <dgm:prSet presAssocID="{F748038E-361E-49F3-BE42-BAEE837B3167}" presName="composite4" presStyleCnt="0"/>
      <dgm:spPr/>
    </dgm:pt>
    <dgm:pt modelId="{D7240791-1CAA-46EC-AE74-CBC8E9B604B3}" type="pres">
      <dgm:prSet presAssocID="{F748038E-361E-49F3-BE42-BAEE837B3167}" presName="background4" presStyleLbl="node4" presStyleIdx="2" presStyleCnt="3"/>
      <dgm:spPr/>
    </dgm:pt>
    <dgm:pt modelId="{9BD49129-E259-4A09-AB07-2EA72755A67F}" type="pres">
      <dgm:prSet presAssocID="{F748038E-361E-49F3-BE42-BAEE837B3167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D6CC71-122F-4D98-8374-BD22F752FC0E}" type="pres">
      <dgm:prSet presAssocID="{F748038E-361E-49F3-BE42-BAEE837B3167}" presName="hierChild5" presStyleCnt="0"/>
      <dgm:spPr/>
    </dgm:pt>
  </dgm:ptLst>
  <dgm:cxnLst>
    <dgm:cxn modelId="{E350A499-8877-4C94-8E3C-AEC0ED2B5207}" type="presOf" srcId="{13BEB560-9F03-44EA-9E8D-2BF72B94D497}" destId="{88E47945-28C7-4576-A99A-06E0C53E5C34}" srcOrd="0" destOrd="0" presId="urn:microsoft.com/office/officeart/2005/8/layout/hierarchy1"/>
    <dgm:cxn modelId="{252C01DC-344C-4D63-99D4-4E2983F06D9B}" type="presOf" srcId="{023DDD86-34C5-4FDA-94C8-3892C7B4F3E2}" destId="{256BFB1F-3E0D-459C-9535-3FE241438888}" srcOrd="0" destOrd="0" presId="urn:microsoft.com/office/officeart/2005/8/layout/hierarchy1"/>
    <dgm:cxn modelId="{1E334709-CE39-47C0-854A-77962671C385}" type="presOf" srcId="{7FF63A47-0477-4CF5-8F33-EE5B952D1F7B}" destId="{D7D186AD-6047-43CB-AE2D-9E0E12A59DCE}" srcOrd="0" destOrd="0" presId="urn:microsoft.com/office/officeart/2005/8/layout/hierarchy1"/>
    <dgm:cxn modelId="{BADCDAE3-E1C4-456E-8731-A06B31FEAFDB}" srcId="{7FF63A47-0477-4CF5-8F33-EE5B952D1F7B}" destId="{019BA0AB-F73D-4121-B617-22136599AE9E}" srcOrd="0" destOrd="0" parTransId="{D81C377D-9430-45B8-A6E5-8E9D04C2501D}" sibTransId="{BC1B7E45-DCFB-4007-8CF0-4D7F9DA1F38C}"/>
    <dgm:cxn modelId="{DE49F4AE-6253-472B-AB71-79893017EDF7}" srcId="{E27AABA9-5436-4CA2-BF22-27684DB0B45D}" destId="{C4702B7C-FCDC-4BAB-9D2E-69C4916E9235}" srcOrd="0" destOrd="0" parTransId="{023DDD86-34C5-4FDA-94C8-3892C7B4F3E2}" sibTransId="{0FE1AC7F-D8B0-48FE-9EB5-F783769765F0}"/>
    <dgm:cxn modelId="{9D5155CA-72AE-4F4A-8C94-ABC577123B36}" type="presOf" srcId="{C4702B7C-FCDC-4BAB-9D2E-69C4916E9235}" destId="{F81B1F3F-957D-4F3B-86D4-18F65EF11B2E}" srcOrd="0" destOrd="0" presId="urn:microsoft.com/office/officeart/2005/8/layout/hierarchy1"/>
    <dgm:cxn modelId="{78110977-953C-4FEE-B6AD-8597D57EE673}" type="presOf" srcId="{FAFDD127-4094-4726-AEFD-42BE91496CFD}" destId="{5F83F199-3688-442B-89C8-10A2EFB20649}" srcOrd="0" destOrd="0" presId="urn:microsoft.com/office/officeart/2005/8/layout/hierarchy1"/>
    <dgm:cxn modelId="{64A3EE3C-45A9-4A64-AEE6-DFA629097FF3}" type="presOf" srcId="{93CE8CE4-4EB6-4DF5-A448-57275232C27F}" destId="{B11FCC6C-AC5A-4B28-B1EC-28343B1EAEFE}" srcOrd="0" destOrd="0" presId="urn:microsoft.com/office/officeart/2005/8/layout/hierarchy1"/>
    <dgm:cxn modelId="{1F0143C7-6C37-4C43-BE84-7A38A4806F74}" srcId="{13BEB560-9F03-44EA-9E8D-2BF72B94D497}" destId="{FAFDD127-4094-4726-AEFD-42BE91496CFD}" srcOrd="0" destOrd="0" parTransId="{7D654093-F7A9-4354-8EBD-619A9A6E8518}" sibTransId="{B0F2EE4A-6248-4109-BD13-32478E128C36}"/>
    <dgm:cxn modelId="{999FC993-8C13-4F20-BFC1-01128F4997AF}" type="presOf" srcId="{E27AABA9-5436-4CA2-BF22-27684DB0B45D}" destId="{88816E4B-38F0-4E44-8D61-99142EE0FA37}" srcOrd="0" destOrd="0" presId="urn:microsoft.com/office/officeart/2005/8/layout/hierarchy1"/>
    <dgm:cxn modelId="{364B7776-A795-46FF-9D59-430D4CC3CE32}" type="presOf" srcId="{04C957EE-2FA9-458D-99E3-1C30EAA4CC06}" destId="{20B54FE7-8DB2-4FC2-83C4-34263E53D3F9}" srcOrd="0" destOrd="0" presId="urn:microsoft.com/office/officeart/2005/8/layout/hierarchy1"/>
    <dgm:cxn modelId="{D6DD9BEE-7977-40E9-9501-F0097E6A4C9A}" type="presOf" srcId="{019BA0AB-F73D-4121-B617-22136599AE9E}" destId="{7B8526E9-11F6-4A0E-BACD-9BEB100FA288}" srcOrd="0" destOrd="0" presId="urn:microsoft.com/office/officeart/2005/8/layout/hierarchy1"/>
    <dgm:cxn modelId="{C1E8DAC0-A230-49B6-8DB7-2F928FE1E290}" type="presOf" srcId="{F748038E-361E-49F3-BE42-BAEE837B3167}" destId="{9BD49129-E259-4A09-AB07-2EA72755A67F}" srcOrd="0" destOrd="0" presId="urn:microsoft.com/office/officeart/2005/8/layout/hierarchy1"/>
    <dgm:cxn modelId="{DD6FC952-8896-4519-9BAB-F1931A1F0752}" type="presOf" srcId="{F1E10A9E-4643-4B9A-9A1F-3D70E106FE07}" destId="{69E601AA-4572-4C05-A0EC-50AD5BB9AB63}" srcOrd="0" destOrd="0" presId="urn:microsoft.com/office/officeart/2005/8/layout/hierarchy1"/>
    <dgm:cxn modelId="{08E695D4-0C99-4C1A-A90D-BD6576CF827F}" srcId="{7EE06F3F-F37C-460A-AFE4-3BC79A423C70}" destId="{CCEA283D-FA42-4208-9F81-8547E48A7B90}" srcOrd="0" destOrd="0" parTransId="{15D95205-1820-4264-BF5D-BA5E50B1A56A}" sibTransId="{88D004DF-C522-48A8-A373-CC12B6FF2CAC}"/>
    <dgm:cxn modelId="{66E2A068-E33A-4B25-A91B-F674243C1F42}" type="presOf" srcId="{02C63062-D5A9-47AC-ACD1-B4AEC05C340B}" destId="{FFC06264-1F48-47F3-86CC-C3F740F3B1F2}" srcOrd="0" destOrd="0" presId="urn:microsoft.com/office/officeart/2005/8/layout/hierarchy1"/>
    <dgm:cxn modelId="{6BE2207D-810C-4F91-A0DF-38414081F741}" srcId="{FAFDD127-4094-4726-AEFD-42BE91496CFD}" destId="{7FF63A47-0477-4CF5-8F33-EE5B952D1F7B}" srcOrd="0" destOrd="0" parTransId="{04C957EE-2FA9-458D-99E3-1C30EAA4CC06}" sibTransId="{F11A17B0-9E5D-4D24-8037-F2CED14F2521}"/>
    <dgm:cxn modelId="{E7CDCBF2-7FCE-4F80-9F9F-554B9C6C7702}" srcId="{13BEB560-9F03-44EA-9E8D-2BF72B94D497}" destId="{7EE06F3F-F37C-460A-AFE4-3BC79A423C70}" srcOrd="2" destOrd="0" parTransId="{33473788-9D55-42E7-9255-AC611CAF21EE}" sibTransId="{5A2BEFF9-B4CE-4640-998E-C7FDB67701BA}"/>
    <dgm:cxn modelId="{19F31C1C-E4B1-46B9-9BF3-BE641CD72D03}" type="presOf" srcId="{669E7043-0CFF-4B10-B071-75DD1646B29B}" destId="{82CEB52A-4872-4552-B3C6-A3E9FBC0C089}" srcOrd="0" destOrd="0" presId="urn:microsoft.com/office/officeart/2005/8/layout/hierarchy1"/>
    <dgm:cxn modelId="{55C7CDA5-98F7-4C46-A523-1F8AAFF1EA48}" srcId="{CCEA283D-FA42-4208-9F81-8547E48A7B90}" destId="{F748038E-361E-49F3-BE42-BAEE837B3167}" srcOrd="0" destOrd="0" parTransId="{93CE8CE4-4EB6-4DF5-A448-57275232C27F}" sibTransId="{BCB2DD92-06D4-421A-8C34-189952F9FB57}"/>
    <dgm:cxn modelId="{F1248EFE-1A2A-4AB0-A4B2-444B37F9D088}" type="presOf" srcId="{B637CBE5-D5E8-4F75-88CB-B7D67E408C65}" destId="{F9F81E30-89A1-4504-8D8D-6D5D968341B7}" srcOrd="0" destOrd="0" presId="urn:microsoft.com/office/officeart/2005/8/layout/hierarchy1"/>
    <dgm:cxn modelId="{031C937D-E7DF-402B-93CE-25BBAF2E52CE}" type="presOf" srcId="{33473788-9D55-42E7-9255-AC611CAF21EE}" destId="{5831137A-413E-4732-AD5B-43ED909CF272}" srcOrd="0" destOrd="0" presId="urn:microsoft.com/office/officeart/2005/8/layout/hierarchy1"/>
    <dgm:cxn modelId="{4E501D97-CB7A-4D20-A51A-D0871E9B465D}" type="presOf" srcId="{D81C377D-9430-45B8-A6E5-8E9D04C2501D}" destId="{79B66347-CB63-421E-BDF9-CF2C45F33698}" srcOrd="0" destOrd="0" presId="urn:microsoft.com/office/officeart/2005/8/layout/hierarchy1"/>
    <dgm:cxn modelId="{98F68969-71E0-4DF2-B1EE-76C03A7AF913}" srcId="{02C63062-D5A9-47AC-ACD1-B4AEC05C340B}" destId="{13BEB560-9F03-44EA-9E8D-2BF72B94D497}" srcOrd="0" destOrd="0" parTransId="{04D4420D-17B8-49A4-91CD-284F4F789B3E}" sibTransId="{FA132FB0-44E0-4111-9640-AF8DB54CE708}"/>
    <dgm:cxn modelId="{479BD40B-4E83-4DEA-8351-9228D29BD3E0}" type="presOf" srcId="{CCEA283D-FA42-4208-9F81-8547E48A7B90}" destId="{2B0BCF45-C938-4881-AB0B-A39FECFB30A2}" srcOrd="0" destOrd="0" presId="urn:microsoft.com/office/officeart/2005/8/layout/hierarchy1"/>
    <dgm:cxn modelId="{EFFE610A-FFE7-4E74-A786-8959636E99CE}" srcId="{13BEB560-9F03-44EA-9E8D-2BF72B94D497}" destId="{669E7043-0CFF-4B10-B071-75DD1646B29B}" srcOrd="1" destOrd="0" parTransId="{F1E10A9E-4643-4B9A-9A1F-3D70E106FE07}" sibTransId="{EFB2B539-06B5-4EE3-9380-4B63D7A5387B}"/>
    <dgm:cxn modelId="{8F93B2BE-26B3-4363-B249-71442B128A2B}" type="presOf" srcId="{7EE06F3F-F37C-460A-AFE4-3BC79A423C70}" destId="{700E8785-2BD7-49C6-A98D-C41413632587}" srcOrd="0" destOrd="0" presId="urn:microsoft.com/office/officeart/2005/8/layout/hierarchy1"/>
    <dgm:cxn modelId="{9CFA35A0-AB6E-4135-974A-DC9DA10CB228}" srcId="{669E7043-0CFF-4B10-B071-75DD1646B29B}" destId="{E27AABA9-5436-4CA2-BF22-27684DB0B45D}" srcOrd="0" destOrd="0" parTransId="{B637CBE5-D5E8-4F75-88CB-B7D67E408C65}" sibTransId="{C0C80E00-3614-4988-8C9B-458E1107BB0F}"/>
    <dgm:cxn modelId="{74208109-5B30-44DB-B7E5-92D6B6C1FD01}" type="presOf" srcId="{15D95205-1820-4264-BF5D-BA5E50B1A56A}" destId="{AA698717-CFD8-4384-97D5-31D6CAD1E456}" srcOrd="0" destOrd="0" presId="urn:microsoft.com/office/officeart/2005/8/layout/hierarchy1"/>
    <dgm:cxn modelId="{9A24B578-30F3-493C-968F-EF19C16DEA14}" type="presOf" srcId="{7D654093-F7A9-4354-8EBD-619A9A6E8518}" destId="{6B89A244-0890-4DA9-BF0B-899588BA008F}" srcOrd="0" destOrd="0" presId="urn:microsoft.com/office/officeart/2005/8/layout/hierarchy1"/>
    <dgm:cxn modelId="{049F0EAF-3F9D-49DB-B0A9-68AD8AACB51F}" type="presParOf" srcId="{FFC06264-1F48-47F3-86CC-C3F740F3B1F2}" destId="{DAFF99B1-8ADC-4B6F-B966-5E7E4EDB337B}" srcOrd="0" destOrd="0" presId="urn:microsoft.com/office/officeart/2005/8/layout/hierarchy1"/>
    <dgm:cxn modelId="{7DC412DF-2E28-4D75-A494-903B7BAD2779}" type="presParOf" srcId="{DAFF99B1-8ADC-4B6F-B966-5E7E4EDB337B}" destId="{B25EA248-533D-471E-93F1-58BA651B9943}" srcOrd="0" destOrd="0" presId="urn:microsoft.com/office/officeart/2005/8/layout/hierarchy1"/>
    <dgm:cxn modelId="{C88AA456-2829-4718-9C7E-15F452A15CBC}" type="presParOf" srcId="{B25EA248-533D-471E-93F1-58BA651B9943}" destId="{9AC4B2F8-6862-428E-9848-2DB937B8498E}" srcOrd="0" destOrd="0" presId="urn:microsoft.com/office/officeart/2005/8/layout/hierarchy1"/>
    <dgm:cxn modelId="{BB71B97B-E193-471E-A218-92D1E37D5D9E}" type="presParOf" srcId="{B25EA248-533D-471E-93F1-58BA651B9943}" destId="{88E47945-28C7-4576-A99A-06E0C53E5C34}" srcOrd="1" destOrd="0" presId="urn:microsoft.com/office/officeart/2005/8/layout/hierarchy1"/>
    <dgm:cxn modelId="{ED38FFB5-62CC-428D-AE0E-9139189E8151}" type="presParOf" srcId="{DAFF99B1-8ADC-4B6F-B966-5E7E4EDB337B}" destId="{67BEA42C-3A99-49ED-8611-1F3120D54C8A}" srcOrd="1" destOrd="0" presId="urn:microsoft.com/office/officeart/2005/8/layout/hierarchy1"/>
    <dgm:cxn modelId="{EC3C5B92-F00A-4FF3-BFD3-89370F7FE265}" type="presParOf" srcId="{67BEA42C-3A99-49ED-8611-1F3120D54C8A}" destId="{6B89A244-0890-4DA9-BF0B-899588BA008F}" srcOrd="0" destOrd="0" presId="urn:microsoft.com/office/officeart/2005/8/layout/hierarchy1"/>
    <dgm:cxn modelId="{7C1A56B0-496A-49BD-B88D-E7B746CA9DAB}" type="presParOf" srcId="{67BEA42C-3A99-49ED-8611-1F3120D54C8A}" destId="{BC5B09FE-D0E3-4D48-94B7-FBD29B102A86}" srcOrd="1" destOrd="0" presId="urn:microsoft.com/office/officeart/2005/8/layout/hierarchy1"/>
    <dgm:cxn modelId="{E8D4993E-A4F9-489B-ACC0-B415611D7D0B}" type="presParOf" srcId="{BC5B09FE-D0E3-4D48-94B7-FBD29B102A86}" destId="{5A226FE0-F8EA-4642-A1F3-EF14B68BA201}" srcOrd="0" destOrd="0" presId="urn:microsoft.com/office/officeart/2005/8/layout/hierarchy1"/>
    <dgm:cxn modelId="{52BAFCAA-B7B9-4D1C-8993-AE752CEDE62A}" type="presParOf" srcId="{5A226FE0-F8EA-4642-A1F3-EF14B68BA201}" destId="{E683DA8C-048F-4F0F-A745-C017FF652E6D}" srcOrd="0" destOrd="0" presId="urn:microsoft.com/office/officeart/2005/8/layout/hierarchy1"/>
    <dgm:cxn modelId="{C4BC43FE-0325-4E90-BDAB-849AB9A293BD}" type="presParOf" srcId="{5A226FE0-F8EA-4642-A1F3-EF14B68BA201}" destId="{5F83F199-3688-442B-89C8-10A2EFB20649}" srcOrd="1" destOrd="0" presId="urn:microsoft.com/office/officeart/2005/8/layout/hierarchy1"/>
    <dgm:cxn modelId="{D2344824-6F5A-459B-8BDF-B385B726CFF0}" type="presParOf" srcId="{BC5B09FE-D0E3-4D48-94B7-FBD29B102A86}" destId="{8A0A4E26-36D2-4A19-82B6-B586519D16E9}" srcOrd="1" destOrd="0" presId="urn:microsoft.com/office/officeart/2005/8/layout/hierarchy1"/>
    <dgm:cxn modelId="{0F16C6C5-BB8E-468C-8259-803D2C58D443}" type="presParOf" srcId="{8A0A4E26-36D2-4A19-82B6-B586519D16E9}" destId="{20B54FE7-8DB2-4FC2-83C4-34263E53D3F9}" srcOrd="0" destOrd="0" presId="urn:microsoft.com/office/officeart/2005/8/layout/hierarchy1"/>
    <dgm:cxn modelId="{FFD34FBA-220B-45FC-99F4-8C4239D6E34F}" type="presParOf" srcId="{8A0A4E26-36D2-4A19-82B6-B586519D16E9}" destId="{F6CEEB90-198A-4857-9232-50046AD82338}" srcOrd="1" destOrd="0" presId="urn:microsoft.com/office/officeart/2005/8/layout/hierarchy1"/>
    <dgm:cxn modelId="{DAD432B7-C9B8-4B89-BC10-402EB6F79AF8}" type="presParOf" srcId="{F6CEEB90-198A-4857-9232-50046AD82338}" destId="{BD7B253D-B5A5-4C8F-BEDD-400C58B1817B}" srcOrd="0" destOrd="0" presId="urn:microsoft.com/office/officeart/2005/8/layout/hierarchy1"/>
    <dgm:cxn modelId="{62B26227-8641-44CD-A27F-77D8B08A2E05}" type="presParOf" srcId="{BD7B253D-B5A5-4C8F-BEDD-400C58B1817B}" destId="{EB83351C-BD28-4053-BAEB-B014FD894C99}" srcOrd="0" destOrd="0" presId="urn:microsoft.com/office/officeart/2005/8/layout/hierarchy1"/>
    <dgm:cxn modelId="{7E890E31-4427-4BFF-92C4-8939F21D9D65}" type="presParOf" srcId="{BD7B253D-B5A5-4C8F-BEDD-400C58B1817B}" destId="{D7D186AD-6047-43CB-AE2D-9E0E12A59DCE}" srcOrd="1" destOrd="0" presId="urn:microsoft.com/office/officeart/2005/8/layout/hierarchy1"/>
    <dgm:cxn modelId="{6C57F62A-B5D2-4237-8430-04705C5C3D67}" type="presParOf" srcId="{F6CEEB90-198A-4857-9232-50046AD82338}" destId="{5A750E7C-0E2C-4B61-9C15-25F441E22230}" srcOrd="1" destOrd="0" presId="urn:microsoft.com/office/officeart/2005/8/layout/hierarchy1"/>
    <dgm:cxn modelId="{C38E1332-51E6-4B27-9196-20F0CBB5BE3F}" type="presParOf" srcId="{5A750E7C-0E2C-4B61-9C15-25F441E22230}" destId="{79B66347-CB63-421E-BDF9-CF2C45F33698}" srcOrd="0" destOrd="0" presId="urn:microsoft.com/office/officeart/2005/8/layout/hierarchy1"/>
    <dgm:cxn modelId="{F2375C90-7233-4297-8741-7750DE96521E}" type="presParOf" srcId="{5A750E7C-0E2C-4B61-9C15-25F441E22230}" destId="{08DA35A1-086F-42EB-A44A-C12F596340FD}" srcOrd="1" destOrd="0" presId="urn:microsoft.com/office/officeart/2005/8/layout/hierarchy1"/>
    <dgm:cxn modelId="{19880CB4-41A3-4D01-B287-9851CF08434C}" type="presParOf" srcId="{08DA35A1-086F-42EB-A44A-C12F596340FD}" destId="{7DEC895C-EB90-443E-886B-2179B3FFB2DE}" srcOrd="0" destOrd="0" presId="urn:microsoft.com/office/officeart/2005/8/layout/hierarchy1"/>
    <dgm:cxn modelId="{852AB897-2A57-4CE0-8518-2BBAA19BB4B6}" type="presParOf" srcId="{7DEC895C-EB90-443E-886B-2179B3FFB2DE}" destId="{40D7CC4D-66B6-400E-828C-CB4E2848F6E8}" srcOrd="0" destOrd="0" presId="urn:microsoft.com/office/officeart/2005/8/layout/hierarchy1"/>
    <dgm:cxn modelId="{72EE604A-B7D6-4786-BDAD-BD83D6E18B0D}" type="presParOf" srcId="{7DEC895C-EB90-443E-886B-2179B3FFB2DE}" destId="{7B8526E9-11F6-4A0E-BACD-9BEB100FA288}" srcOrd="1" destOrd="0" presId="urn:microsoft.com/office/officeart/2005/8/layout/hierarchy1"/>
    <dgm:cxn modelId="{917325B2-5327-45D2-9049-A1B2F29EE5C4}" type="presParOf" srcId="{08DA35A1-086F-42EB-A44A-C12F596340FD}" destId="{96E3BE22-52A2-4872-BB1D-659476F85A6A}" srcOrd="1" destOrd="0" presId="urn:microsoft.com/office/officeart/2005/8/layout/hierarchy1"/>
    <dgm:cxn modelId="{21E74A84-E250-4DDD-AAAF-0EE73CA0CB4A}" type="presParOf" srcId="{67BEA42C-3A99-49ED-8611-1F3120D54C8A}" destId="{69E601AA-4572-4C05-A0EC-50AD5BB9AB63}" srcOrd="2" destOrd="0" presId="urn:microsoft.com/office/officeart/2005/8/layout/hierarchy1"/>
    <dgm:cxn modelId="{463BE8E4-8353-46F1-855D-7E8051981D88}" type="presParOf" srcId="{67BEA42C-3A99-49ED-8611-1F3120D54C8A}" destId="{6AE36C27-F108-463D-9B44-1378E7DC4BB4}" srcOrd="3" destOrd="0" presId="urn:microsoft.com/office/officeart/2005/8/layout/hierarchy1"/>
    <dgm:cxn modelId="{1DB06D58-93C3-47E7-9320-01D10D3683C1}" type="presParOf" srcId="{6AE36C27-F108-463D-9B44-1378E7DC4BB4}" destId="{BF80AAE7-E418-4832-A0FA-B8A9F746D3E0}" srcOrd="0" destOrd="0" presId="urn:microsoft.com/office/officeart/2005/8/layout/hierarchy1"/>
    <dgm:cxn modelId="{DE5F3B53-25B3-425B-8D4E-19C5CD82FEEE}" type="presParOf" srcId="{BF80AAE7-E418-4832-A0FA-B8A9F746D3E0}" destId="{30DF05C0-C925-4AD9-A231-4611298A7AF4}" srcOrd="0" destOrd="0" presId="urn:microsoft.com/office/officeart/2005/8/layout/hierarchy1"/>
    <dgm:cxn modelId="{E04578F1-3B8F-40D2-8E35-C3B6BA2785FC}" type="presParOf" srcId="{BF80AAE7-E418-4832-A0FA-B8A9F746D3E0}" destId="{82CEB52A-4872-4552-B3C6-A3E9FBC0C089}" srcOrd="1" destOrd="0" presId="urn:microsoft.com/office/officeart/2005/8/layout/hierarchy1"/>
    <dgm:cxn modelId="{8DB8C4F3-35B7-49C1-9414-A61325CE8D4F}" type="presParOf" srcId="{6AE36C27-F108-463D-9B44-1378E7DC4BB4}" destId="{9B37AC5E-A4F2-401C-B6BC-BE732E883F48}" srcOrd="1" destOrd="0" presId="urn:microsoft.com/office/officeart/2005/8/layout/hierarchy1"/>
    <dgm:cxn modelId="{E53EDAF6-38DD-418F-A8A0-C85BACCFD800}" type="presParOf" srcId="{9B37AC5E-A4F2-401C-B6BC-BE732E883F48}" destId="{F9F81E30-89A1-4504-8D8D-6D5D968341B7}" srcOrd="0" destOrd="0" presId="urn:microsoft.com/office/officeart/2005/8/layout/hierarchy1"/>
    <dgm:cxn modelId="{0384667C-9004-4B9C-A1FF-9612F2D406E6}" type="presParOf" srcId="{9B37AC5E-A4F2-401C-B6BC-BE732E883F48}" destId="{3245D1DD-1529-4978-95FD-D5A53CDF96A8}" srcOrd="1" destOrd="0" presId="urn:microsoft.com/office/officeart/2005/8/layout/hierarchy1"/>
    <dgm:cxn modelId="{4EE659CE-891A-4279-AAC1-36E1A8AD3EBE}" type="presParOf" srcId="{3245D1DD-1529-4978-95FD-D5A53CDF96A8}" destId="{18BFD4F1-1C85-4E4C-88D6-74A3ACEA68DE}" srcOrd="0" destOrd="0" presId="urn:microsoft.com/office/officeart/2005/8/layout/hierarchy1"/>
    <dgm:cxn modelId="{DB5F9F86-33E5-41D9-A45B-5462D5CBA6E9}" type="presParOf" srcId="{18BFD4F1-1C85-4E4C-88D6-74A3ACEA68DE}" destId="{F39513BA-AAC9-4C13-919A-DDFD70EC7458}" srcOrd="0" destOrd="0" presId="urn:microsoft.com/office/officeart/2005/8/layout/hierarchy1"/>
    <dgm:cxn modelId="{BE73CECF-4E5D-4106-A538-C8DBBD7381B6}" type="presParOf" srcId="{18BFD4F1-1C85-4E4C-88D6-74A3ACEA68DE}" destId="{88816E4B-38F0-4E44-8D61-99142EE0FA37}" srcOrd="1" destOrd="0" presId="urn:microsoft.com/office/officeart/2005/8/layout/hierarchy1"/>
    <dgm:cxn modelId="{ADE34356-FE3E-4514-861B-62D31F1AC4A6}" type="presParOf" srcId="{3245D1DD-1529-4978-95FD-D5A53CDF96A8}" destId="{A4F5939B-6BF8-411E-971B-4142229A8899}" srcOrd="1" destOrd="0" presId="urn:microsoft.com/office/officeart/2005/8/layout/hierarchy1"/>
    <dgm:cxn modelId="{277E1859-8AA6-4890-80A2-965AFFF4C37D}" type="presParOf" srcId="{A4F5939B-6BF8-411E-971B-4142229A8899}" destId="{256BFB1F-3E0D-459C-9535-3FE241438888}" srcOrd="0" destOrd="0" presId="urn:microsoft.com/office/officeart/2005/8/layout/hierarchy1"/>
    <dgm:cxn modelId="{91842278-D9A8-463A-A527-72137B402FA2}" type="presParOf" srcId="{A4F5939B-6BF8-411E-971B-4142229A8899}" destId="{1626793D-82A4-459A-9080-2092F3DA8B0F}" srcOrd="1" destOrd="0" presId="urn:microsoft.com/office/officeart/2005/8/layout/hierarchy1"/>
    <dgm:cxn modelId="{C69B4DC6-EE9E-4142-A80B-0AF70B27ED9A}" type="presParOf" srcId="{1626793D-82A4-459A-9080-2092F3DA8B0F}" destId="{60AA0823-3DD1-4340-A239-DEDD914F08B9}" srcOrd="0" destOrd="0" presId="urn:microsoft.com/office/officeart/2005/8/layout/hierarchy1"/>
    <dgm:cxn modelId="{A2F9502D-88B8-4CCE-8053-08612D2551C0}" type="presParOf" srcId="{60AA0823-3DD1-4340-A239-DEDD914F08B9}" destId="{7D2B4DBD-135E-44B7-9E13-046AB5E8628D}" srcOrd="0" destOrd="0" presId="urn:microsoft.com/office/officeart/2005/8/layout/hierarchy1"/>
    <dgm:cxn modelId="{3BCA12AF-6912-45BB-9F1B-FE16F67A4A27}" type="presParOf" srcId="{60AA0823-3DD1-4340-A239-DEDD914F08B9}" destId="{F81B1F3F-957D-4F3B-86D4-18F65EF11B2E}" srcOrd="1" destOrd="0" presId="urn:microsoft.com/office/officeart/2005/8/layout/hierarchy1"/>
    <dgm:cxn modelId="{FEABDED0-DD56-4774-8760-3A8F86F043FF}" type="presParOf" srcId="{1626793D-82A4-459A-9080-2092F3DA8B0F}" destId="{087CCDBF-13A5-4FDD-AA26-4C243834B018}" srcOrd="1" destOrd="0" presId="urn:microsoft.com/office/officeart/2005/8/layout/hierarchy1"/>
    <dgm:cxn modelId="{7F4B1875-62F1-4EAF-B85B-CF5B2C57F2F6}" type="presParOf" srcId="{67BEA42C-3A99-49ED-8611-1F3120D54C8A}" destId="{5831137A-413E-4732-AD5B-43ED909CF272}" srcOrd="4" destOrd="0" presId="urn:microsoft.com/office/officeart/2005/8/layout/hierarchy1"/>
    <dgm:cxn modelId="{1F5E14BE-6391-47BF-B449-6332240C416D}" type="presParOf" srcId="{67BEA42C-3A99-49ED-8611-1F3120D54C8A}" destId="{FBB42919-7060-448B-B855-D093649C1129}" srcOrd="5" destOrd="0" presId="urn:microsoft.com/office/officeart/2005/8/layout/hierarchy1"/>
    <dgm:cxn modelId="{7D0034E0-BA23-468D-AC9D-C2C0E7FD334E}" type="presParOf" srcId="{FBB42919-7060-448B-B855-D093649C1129}" destId="{C539D1FE-322C-47D6-823E-CFAD75721B58}" srcOrd="0" destOrd="0" presId="urn:microsoft.com/office/officeart/2005/8/layout/hierarchy1"/>
    <dgm:cxn modelId="{04B9B50B-5B7B-4DB2-858E-7B648E1410F0}" type="presParOf" srcId="{C539D1FE-322C-47D6-823E-CFAD75721B58}" destId="{2B0EA25E-86C2-4801-B532-AD02178854F5}" srcOrd="0" destOrd="0" presId="urn:microsoft.com/office/officeart/2005/8/layout/hierarchy1"/>
    <dgm:cxn modelId="{39D6440A-EEDB-408E-BDD7-5F56AC45DCA0}" type="presParOf" srcId="{C539D1FE-322C-47D6-823E-CFAD75721B58}" destId="{700E8785-2BD7-49C6-A98D-C41413632587}" srcOrd="1" destOrd="0" presId="urn:microsoft.com/office/officeart/2005/8/layout/hierarchy1"/>
    <dgm:cxn modelId="{3AD170E1-B2DB-44C7-8C36-6F9083FC5D7B}" type="presParOf" srcId="{FBB42919-7060-448B-B855-D093649C1129}" destId="{6EB5FBE0-DAA6-4FD6-A4F0-0AC0B6918796}" srcOrd="1" destOrd="0" presId="urn:microsoft.com/office/officeart/2005/8/layout/hierarchy1"/>
    <dgm:cxn modelId="{77D838B7-B1F8-4B51-AE57-2241F1612780}" type="presParOf" srcId="{6EB5FBE0-DAA6-4FD6-A4F0-0AC0B6918796}" destId="{AA698717-CFD8-4384-97D5-31D6CAD1E456}" srcOrd="0" destOrd="0" presId="urn:microsoft.com/office/officeart/2005/8/layout/hierarchy1"/>
    <dgm:cxn modelId="{E730D188-A3FC-4A32-B5DA-A9897CACABCC}" type="presParOf" srcId="{6EB5FBE0-DAA6-4FD6-A4F0-0AC0B6918796}" destId="{E123620C-561A-46E1-97DD-717156427B0D}" srcOrd="1" destOrd="0" presId="urn:microsoft.com/office/officeart/2005/8/layout/hierarchy1"/>
    <dgm:cxn modelId="{B199C4C3-8F71-4458-B573-B1F013E94FF1}" type="presParOf" srcId="{E123620C-561A-46E1-97DD-717156427B0D}" destId="{6254F25D-E13C-4247-BC58-F07C870A0C33}" srcOrd="0" destOrd="0" presId="urn:microsoft.com/office/officeart/2005/8/layout/hierarchy1"/>
    <dgm:cxn modelId="{83F32672-4197-4E17-ADAE-0B545EAB7060}" type="presParOf" srcId="{6254F25D-E13C-4247-BC58-F07C870A0C33}" destId="{A5CD0165-7981-45B8-9CC2-2DEB82E1CD1A}" srcOrd="0" destOrd="0" presId="urn:microsoft.com/office/officeart/2005/8/layout/hierarchy1"/>
    <dgm:cxn modelId="{E120874B-F593-44D8-B008-111C95DCECF4}" type="presParOf" srcId="{6254F25D-E13C-4247-BC58-F07C870A0C33}" destId="{2B0BCF45-C938-4881-AB0B-A39FECFB30A2}" srcOrd="1" destOrd="0" presId="urn:microsoft.com/office/officeart/2005/8/layout/hierarchy1"/>
    <dgm:cxn modelId="{161840E2-C671-4F8D-8928-C6385D7E658B}" type="presParOf" srcId="{E123620C-561A-46E1-97DD-717156427B0D}" destId="{DAEC5AC3-A0EA-47CA-94E9-22BDDD43F62F}" srcOrd="1" destOrd="0" presId="urn:microsoft.com/office/officeart/2005/8/layout/hierarchy1"/>
    <dgm:cxn modelId="{B2121F36-7E0F-4065-8658-763F4D9CB983}" type="presParOf" srcId="{DAEC5AC3-A0EA-47CA-94E9-22BDDD43F62F}" destId="{B11FCC6C-AC5A-4B28-B1EC-28343B1EAEFE}" srcOrd="0" destOrd="0" presId="urn:microsoft.com/office/officeart/2005/8/layout/hierarchy1"/>
    <dgm:cxn modelId="{03BCD213-41A1-4B70-B5E9-150088C36107}" type="presParOf" srcId="{DAEC5AC3-A0EA-47CA-94E9-22BDDD43F62F}" destId="{3C8F0F02-C09C-4A23-8EF7-39C85418DBBE}" srcOrd="1" destOrd="0" presId="urn:microsoft.com/office/officeart/2005/8/layout/hierarchy1"/>
    <dgm:cxn modelId="{FEB2C183-2CFF-4ED1-A266-F37AB4F5511E}" type="presParOf" srcId="{3C8F0F02-C09C-4A23-8EF7-39C85418DBBE}" destId="{FB35895C-A63A-4C26-BD09-EFE9A7597A67}" srcOrd="0" destOrd="0" presId="urn:microsoft.com/office/officeart/2005/8/layout/hierarchy1"/>
    <dgm:cxn modelId="{5C73ED1F-30A3-495D-93FE-726DB8FC160E}" type="presParOf" srcId="{FB35895C-A63A-4C26-BD09-EFE9A7597A67}" destId="{D7240791-1CAA-46EC-AE74-CBC8E9B604B3}" srcOrd="0" destOrd="0" presId="urn:microsoft.com/office/officeart/2005/8/layout/hierarchy1"/>
    <dgm:cxn modelId="{6011C4C4-CD02-4585-AF5C-F8336CB1DBB0}" type="presParOf" srcId="{FB35895C-A63A-4C26-BD09-EFE9A7597A67}" destId="{9BD49129-E259-4A09-AB07-2EA72755A67F}" srcOrd="1" destOrd="0" presId="urn:microsoft.com/office/officeart/2005/8/layout/hierarchy1"/>
    <dgm:cxn modelId="{FDD0477F-F681-47C2-A555-A871CFB85150}" type="presParOf" srcId="{3C8F0F02-C09C-4A23-8EF7-39C85418DBBE}" destId="{2DD6CC71-122F-4D98-8374-BD22F752FC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D1D97-5757-4202-BAC0-2D00D3F00DF8}">
      <dsp:nvSpPr>
        <dsp:cNvPr id="0" name=""/>
        <dsp:cNvSpPr/>
      </dsp:nvSpPr>
      <dsp:spPr>
        <a:xfrm>
          <a:off x="3628155" y="3393078"/>
          <a:ext cx="91440" cy="3968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8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E6861-CD58-40E0-83CF-600A5147DC6D}">
      <dsp:nvSpPr>
        <dsp:cNvPr id="0" name=""/>
        <dsp:cNvSpPr/>
      </dsp:nvSpPr>
      <dsp:spPr>
        <a:xfrm>
          <a:off x="3628155" y="2129886"/>
          <a:ext cx="91440" cy="3968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8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D246-D742-431F-96D7-2695D49AE456}">
      <dsp:nvSpPr>
        <dsp:cNvPr id="0" name=""/>
        <dsp:cNvSpPr/>
      </dsp:nvSpPr>
      <dsp:spPr>
        <a:xfrm>
          <a:off x="3628155" y="866694"/>
          <a:ext cx="91440" cy="3968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4B2F8-6862-428E-9848-2DB937B8498E}">
      <dsp:nvSpPr>
        <dsp:cNvPr id="0" name=""/>
        <dsp:cNvSpPr/>
      </dsp:nvSpPr>
      <dsp:spPr>
        <a:xfrm>
          <a:off x="861983" y="311"/>
          <a:ext cx="5623784" cy="866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47945-28C7-4576-A99A-06E0C53E5C34}">
      <dsp:nvSpPr>
        <dsp:cNvPr id="0" name=""/>
        <dsp:cNvSpPr/>
      </dsp:nvSpPr>
      <dsp:spPr>
        <a:xfrm>
          <a:off x="1013581" y="144329"/>
          <a:ext cx="5623784" cy="866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Механизмы</a:t>
          </a:r>
          <a:endParaRPr lang="ru-RU" sz="2200" kern="1200" dirty="0"/>
        </a:p>
      </dsp:txBody>
      <dsp:txXfrm>
        <a:off x="1038956" y="169704"/>
        <a:ext cx="5573034" cy="815633"/>
      </dsp:txXfrm>
    </dsp:sp>
    <dsp:sp modelId="{0F1A721A-2DA0-4BA7-8AE8-5A7BEDB6D8D6}">
      <dsp:nvSpPr>
        <dsp:cNvPr id="0" name=""/>
        <dsp:cNvSpPr/>
      </dsp:nvSpPr>
      <dsp:spPr>
        <a:xfrm>
          <a:off x="861983" y="1263503"/>
          <a:ext cx="5623784" cy="866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97260-CE47-43AB-8BCC-EFD518ADBA18}">
      <dsp:nvSpPr>
        <dsp:cNvPr id="0" name=""/>
        <dsp:cNvSpPr/>
      </dsp:nvSpPr>
      <dsp:spPr>
        <a:xfrm>
          <a:off x="1013581" y="1407521"/>
          <a:ext cx="5623784" cy="866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Опора на неправильное проговаривание в процессе письма</a:t>
          </a:r>
          <a:endParaRPr lang="ru-RU" sz="2200" kern="1200" dirty="0"/>
        </a:p>
      </dsp:txBody>
      <dsp:txXfrm>
        <a:off x="1038956" y="1432896"/>
        <a:ext cx="5573034" cy="815633"/>
      </dsp:txXfrm>
    </dsp:sp>
    <dsp:sp modelId="{E3D8D011-536F-4365-A58E-60BB85D874E3}">
      <dsp:nvSpPr>
        <dsp:cNvPr id="0" name=""/>
        <dsp:cNvSpPr/>
      </dsp:nvSpPr>
      <dsp:spPr>
        <a:xfrm>
          <a:off x="861983" y="2526694"/>
          <a:ext cx="5623784" cy="866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DC508-2447-4D30-89DB-B7F974E062DE}">
      <dsp:nvSpPr>
        <dsp:cNvPr id="0" name=""/>
        <dsp:cNvSpPr/>
      </dsp:nvSpPr>
      <dsp:spPr>
        <a:xfrm>
          <a:off x="1013581" y="2670713"/>
          <a:ext cx="5623784" cy="866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Симптоматика</a:t>
          </a:r>
          <a:endParaRPr lang="ru-RU" sz="2200" kern="1200" dirty="0"/>
        </a:p>
      </dsp:txBody>
      <dsp:txXfrm>
        <a:off x="1038956" y="2696088"/>
        <a:ext cx="5573034" cy="815633"/>
      </dsp:txXfrm>
    </dsp:sp>
    <dsp:sp modelId="{56F5C973-2697-413B-9DE8-533E7A70E0DF}">
      <dsp:nvSpPr>
        <dsp:cNvPr id="0" name=""/>
        <dsp:cNvSpPr/>
      </dsp:nvSpPr>
      <dsp:spPr>
        <a:xfrm>
          <a:off x="933422" y="3789886"/>
          <a:ext cx="5480906" cy="866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12115-199B-4313-A998-2C43B1311B27}">
      <dsp:nvSpPr>
        <dsp:cNvPr id="0" name=""/>
        <dsp:cNvSpPr/>
      </dsp:nvSpPr>
      <dsp:spPr>
        <a:xfrm>
          <a:off x="1085020" y="3933905"/>
          <a:ext cx="5480906" cy="866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Замены букв, соответствующие заменам звуков в устной речи</a:t>
          </a:r>
          <a:endParaRPr lang="ru-RU" sz="2200" kern="1200" dirty="0"/>
        </a:p>
      </dsp:txBody>
      <dsp:txXfrm>
        <a:off x="1110395" y="3959280"/>
        <a:ext cx="5430156" cy="8156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19164-FBEB-4722-98DB-298A5B60792C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4C903-1709-403F-8BEA-9EA112AE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2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83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44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96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43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92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817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7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52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962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9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00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34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32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48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864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650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83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526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75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815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04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428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895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852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652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4404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350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375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867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500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5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4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479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649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910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282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2365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328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133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1140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665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295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62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230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875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4331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919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479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206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328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4451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7130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626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80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5099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037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963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603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8841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9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87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21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C903-1709-403F-8BEA-9EA112AECBF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9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64AF-5DAF-4EB4-83A7-08C30E5B265C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EE70-87D9-4FD9-A4CD-0F8511B9F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64AF-5DAF-4EB4-83A7-08C30E5B265C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EE70-87D9-4FD9-A4CD-0F8511B9F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64AF-5DAF-4EB4-83A7-08C30E5B265C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EE70-87D9-4FD9-A4CD-0F8511B9F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64AF-5DAF-4EB4-83A7-08C30E5B265C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EE70-87D9-4FD9-A4CD-0F8511B9F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64AF-5DAF-4EB4-83A7-08C30E5B265C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EE70-87D9-4FD9-A4CD-0F8511B9F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64AF-5DAF-4EB4-83A7-08C30E5B265C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EE70-87D9-4FD9-A4CD-0F8511B9F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64AF-5DAF-4EB4-83A7-08C30E5B265C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EE70-87D9-4FD9-A4CD-0F8511B9F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64AF-5DAF-4EB4-83A7-08C30E5B265C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EE70-87D9-4FD9-A4CD-0F8511B9F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64AF-5DAF-4EB4-83A7-08C30E5B265C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EE70-87D9-4FD9-A4CD-0F8511B9F7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64AF-5DAF-4EB4-83A7-08C30E5B265C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EE70-87D9-4FD9-A4CD-0F8511B9F7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64AF-5DAF-4EB4-83A7-08C30E5B265C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14EE70-87D9-4FD9-A4CD-0F8511B9F77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B14EE70-87D9-4FD9-A4CD-0F8511B9F77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95A64AF-5DAF-4EB4-83A7-08C30E5B265C}" type="datetimeFigureOut">
              <a:rPr lang="ru-RU" smtClean="0"/>
              <a:t>26.03.2015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lengu.ru/pages/main.php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hyperlink" Target="https://vk.com/lengu.def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543800" cy="1728192"/>
          </a:xfrm>
        </p:spPr>
        <p:txBody>
          <a:bodyPr/>
          <a:lstStyle/>
          <a:p>
            <a:r>
              <a:rPr lang="ru-RU" sz="3600" b="1" dirty="0" smtClean="0"/>
              <a:t>НАРУШЕНИЯ ПИСЬМЕННОЙ РЕЧИ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ВСТРЕЧА С ЛОГОПЕДОМ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645024"/>
            <a:ext cx="2791584" cy="2376264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О.В. Елецкая,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анд. </a:t>
            </a:r>
            <a:r>
              <a:rPr lang="ru-RU" dirty="0" err="1" smtClean="0">
                <a:solidFill>
                  <a:schemeClr val="tx1"/>
                </a:solidFill>
              </a:rPr>
              <a:t>пед</a:t>
            </a:r>
            <a:r>
              <a:rPr lang="ru-RU" dirty="0" smtClean="0">
                <a:solidFill>
                  <a:schemeClr val="tx1"/>
                </a:solidFill>
              </a:rPr>
              <a:t>. наук, доцент,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ав. каф. логопедии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ЛГУ им. А.С. Пушкина,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Санкт-Петербург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476672"/>
            <a:ext cx="3977592" cy="5854784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ru-RU" dirty="0" smtClean="0"/>
              <a:t>В первом случае ключевым процессом является</a:t>
            </a:r>
          </a:p>
          <a:p>
            <a:r>
              <a:rPr lang="ru-RU" b="1" dirty="0" smtClean="0"/>
              <a:t>фонематический анализ,</a:t>
            </a:r>
          </a:p>
          <a:p>
            <a:r>
              <a:rPr lang="ru-RU" b="1" dirty="0" smtClean="0"/>
              <a:t>акустико-артикуляторная дифференциация фонем</a:t>
            </a:r>
          </a:p>
          <a:p>
            <a:r>
              <a:rPr lang="ru-RU" b="1" dirty="0" smtClean="0"/>
              <a:t>установление </a:t>
            </a:r>
            <a:r>
              <a:rPr lang="ru-RU" b="1" dirty="0" err="1" smtClean="0"/>
              <a:t>звуко</a:t>
            </a:r>
            <a:r>
              <a:rPr lang="ru-RU" b="1" dirty="0" smtClean="0"/>
              <a:t>-буквенных соответствий по правилам графики. 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Основная </a:t>
            </a:r>
            <a:r>
              <a:rPr lang="ru-RU" dirty="0"/>
              <a:t>нагрузка при этом падает на операции фонематического анализа и актуализацию </a:t>
            </a:r>
            <a:r>
              <a:rPr lang="ru-RU" dirty="0" err="1"/>
              <a:t>звуко</a:t>
            </a:r>
            <a:r>
              <a:rPr lang="ru-RU" dirty="0"/>
              <a:t>-буквенных ассоциаций.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4554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87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3905584" cy="4464496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dirty="0" smtClean="0"/>
              <a:t>Во втором — более важным становится</a:t>
            </a:r>
          </a:p>
          <a:p>
            <a:r>
              <a:rPr lang="ru-RU" b="1" dirty="0" smtClean="0"/>
              <a:t>морфологический и</a:t>
            </a:r>
          </a:p>
          <a:p>
            <a:r>
              <a:rPr lang="ru-RU" b="1" dirty="0" smtClean="0"/>
              <a:t>лексико-грамматический анализ слов и предложений. </a:t>
            </a:r>
          </a:p>
          <a:p>
            <a:pPr marL="114300" indent="0">
              <a:buNone/>
            </a:pPr>
            <a:r>
              <a:rPr lang="ru-RU" dirty="0"/>
              <a:t>Ключевой операцией здесь является решение орфографической задачи.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113437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9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548680"/>
            <a:ext cx="3977592" cy="578277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ru-RU" b="1" dirty="0" smtClean="0"/>
          </a:p>
          <a:p>
            <a:pPr marL="114300" indent="0">
              <a:buNone/>
            </a:pPr>
            <a:r>
              <a:rPr lang="ru-RU" b="1" dirty="0" smtClean="0"/>
              <a:t>Наибольшие трудности </a:t>
            </a:r>
            <a:r>
              <a:rPr lang="ru-RU" dirty="0" smtClean="0"/>
              <a:t>у детей </a:t>
            </a:r>
            <a:r>
              <a:rPr lang="ru-RU" b="1" dirty="0" smtClean="0"/>
              <a:t>вызывает </a:t>
            </a:r>
            <a:r>
              <a:rPr lang="ru-RU" dirty="0" smtClean="0"/>
              <a:t>не запоминание правил орфографии, а </a:t>
            </a:r>
            <a:r>
              <a:rPr lang="ru-RU" b="1" dirty="0" smtClean="0"/>
              <a:t>обнаружение орфограммы, выбор необходимого правила, </a:t>
            </a:r>
            <a:r>
              <a:rPr lang="ru-RU" dirty="0" smtClean="0"/>
              <a:t>адекватного данной ситуации</a:t>
            </a:r>
            <a:r>
              <a:rPr lang="ru-RU" b="1" dirty="0" smtClean="0"/>
              <a:t>, и решение орфографической задачи с помощью выбранного правила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88253"/>
            <a:ext cx="38195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2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3977592" cy="619268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Психологическая структура деятельности письма </a:t>
            </a:r>
            <a:r>
              <a:rPr lang="ru-RU" dirty="0" smtClean="0"/>
              <a:t>несколько различается при создании </a:t>
            </a:r>
            <a:r>
              <a:rPr lang="ru-RU" b="1" dirty="0" smtClean="0"/>
              <a:t>разных форм письменной продукции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списывании, </a:t>
            </a:r>
          </a:p>
          <a:p>
            <a:r>
              <a:rPr lang="ru-RU" dirty="0" smtClean="0"/>
              <a:t>диктанте,</a:t>
            </a:r>
          </a:p>
          <a:p>
            <a:r>
              <a:rPr lang="ru-RU" dirty="0" smtClean="0"/>
              <a:t>изложении,</a:t>
            </a:r>
          </a:p>
          <a:p>
            <a:r>
              <a:rPr lang="ru-RU" dirty="0" smtClean="0"/>
              <a:t>сочинении,</a:t>
            </a:r>
          </a:p>
          <a:p>
            <a:r>
              <a:rPr lang="ru-RU" dirty="0" smtClean="0"/>
              <a:t> письменном сообщении различных жанров (письмо друзьям, дневник, конспект лекции, заявление, научное или художественное произведение).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3657600" cy="248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49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265624" cy="62646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Дополнительной сложностью, которая привносится в психологическую структуру творческой работы, является несовпадение жанров устных и письменных высказываний. </a:t>
            </a:r>
          </a:p>
          <a:p>
            <a:pPr>
              <a:buNone/>
            </a:pPr>
            <a:r>
              <a:rPr lang="ru-RU" dirty="0" smtClean="0"/>
              <a:t>	У детей это расхождение особенно велико, так как у многих из них преобладает </a:t>
            </a:r>
            <a:r>
              <a:rPr lang="ru-RU" b="1" dirty="0" smtClean="0"/>
              <a:t>ситуативная, диалогическая форма речи</a:t>
            </a:r>
            <a:r>
              <a:rPr lang="ru-RU" dirty="0" smtClean="0"/>
              <a:t>. В основе же письменной речи лежит </a:t>
            </a:r>
            <a:r>
              <a:rPr lang="ru-RU" b="1" dirty="0" smtClean="0"/>
              <a:t>контекстная, монологическая речь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3657600" cy="296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Центр повышения квалификации ЛГУ им. А.С. Пушкина</a:t>
            </a:r>
            <a:endParaRPr lang="ru-RU" sz="36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499992" y="5517232"/>
            <a:ext cx="3657600" cy="999802"/>
          </a:xfrm>
        </p:spPr>
        <p:txBody>
          <a:bodyPr/>
          <a:lstStyle/>
          <a:p>
            <a:r>
              <a:rPr lang="de-DE" dirty="0"/>
              <a:t>http://lengu.ru/pages/podrazdeleniya/centr-povysheniya-kvalifikacii.php</a:t>
            </a:r>
            <a:endParaRPr lang="ru-RU" dirty="0"/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4996308" cy="306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3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Центр креативной педагогики и психологии</a:t>
            </a:r>
            <a:endParaRPr lang="ru-RU" sz="36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427984" y="5517232"/>
            <a:ext cx="3657600" cy="639762"/>
          </a:xfrm>
        </p:spPr>
        <p:txBody>
          <a:bodyPr/>
          <a:lstStyle/>
          <a:p>
            <a:r>
              <a:rPr lang="de-DE" dirty="0"/>
              <a:t>http://ckpp.spb.ru/vcommand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432048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7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242594"/>
          </a:xfrm>
        </p:spPr>
        <p:txBody>
          <a:bodyPr/>
          <a:lstStyle/>
          <a:p>
            <a:r>
              <a:rPr lang="ru-RU" sz="3600" b="1" dirty="0" smtClean="0"/>
              <a:t>Преподаватели </a:t>
            </a:r>
            <a:r>
              <a:rPr lang="ru-RU" sz="3600" b="1" dirty="0"/>
              <a:t>видят, что детей с логопедическими проблемами за последнее время в процентном отношении стало намного больше. Подтверждает ли эти наблюдения логопедическая наука? </a:t>
            </a:r>
          </a:p>
        </p:txBody>
      </p:sp>
    </p:spTree>
    <p:extLst>
      <p:ext uri="{BB962C8B-B14F-4D97-AF65-F5344CB8AC3E}">
        <p14:creationId xmlns:p14="http://schemas.microsoft.com/office/powerpoint/2010/main" val="24701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2276872"/>
            <a:ext cx="7620000" cy="2404864"/>
          </a:xfrm>
        </p:spPr>
        <p:txBody>
          <a:bodyPr>
            <a:normAutofit/>
          </a:bodyPr>
          <a:lstStyle/>
          <a:p>
            <a:r>
              <a:rPr lang="ru-RU" dirty="0" smtClean="0"/>
              <a:t>Исследования М.М. Безруких показали, что количество детей, не готовых к обучению в школе, в 1980-х гг. в городе достигало 50 %, а в сельской местно­сти — 75 %. </a:t>
            </a:r>
          </a:p>
          <a:p>
            <a:r>
              <a:rPr lang="ru-RU" dirty="0" smtClean="0"/>
              <a:t>По данным исследований петербургских ученых, в 1997— 1999 гг. среди первоклассников городских школ уже 59,7 % оказались не готовыми к школьному обучению.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8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632848" cy="93978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Дети группы риска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7498080" cy="49625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• </a:t>
            </a:r>
            <a:r>
              <a:rPr lang="ru-RU" b="1" dirty="0" smtClean="0"/>
              <a:t>состояния риска академической </a:t>
            </a:r>
            <a:r>
              <a:rPr lang="ru-RU" b="1" dirty="0" err="1" smtClean="0"/>
              <a:t>неуспешности</a:t>
            </a:r>
            <a:r>
              <a:rPr lang="ru-RU" dirty="0" smtClean="0"/>
              <a:t>, обусловленные тем, что ученикам предъявляются требования, не соответствую­щие уровню развития у них значимых для школы интеллектуаль­ных и психофизиологических функций;</a:t>
            </a:r>
          </a:p>
          <a:p>
            <a:pPr>
              <a:buNone/>
            </a:pPr>
            <a:r>
              <a:rPr lang="ru-RU" dirty="0" smtClean="0"/>
              <a:t>	• </a:t>
            </a:r>
            <a:r>
              <a:rPr lang="ru-RU" b="1" dirty="0" smtClean="0"/>
              <a:t>состояния социального риска,</a:t>
            </a:r>
            <a:r>
              <a:rPr lang="ru-RU" dirty="0" smtClean="0"/>
              <a:t> возникающие на фоне нарушений социально-личностных отношений ребенка с окружающей средой или личного внутреннего конфликта, который может быть связан с негативными переживаниями;</a:t>
            </a:r>
          </a:p>
          <a:p>
            <a:pPr>
              <a:buNone/>
            </a:pPr>
            <a:r>
              <a:rPr lang="ru-RU" dirty="0" smtClean="0"/>
              <a:t>	•  </a:t>
            </a:r>
            <a:r>
              <a:rPr lang="ru-RU" b="1" dirty="0" smtClean="0"/>
              <a:t>состояния риска по здоровью</a:t>
            </a:r>
            <a:r>
              <a:rPr lang="ru-RU" dirty="0" smtClean="0"/>
              <a:t>, вызванные чрезмерным нервно-психическим напряжением ребенка, которое может быть предопределено и внешними по отношению к нему, и внутренними факторами. К первым относится завышенный уровень требований, предъявляемых как школой, так и родителями, ко вторым — состояние соматического и нервно-психического здоровья ученика;</a:t>
            </a:r>
            <a:br>
              <a:rPr lang="ru-RU" dirty="0" smtClean="0"/>
            </a:br>
            <a:r>
              <a:rPr lang="ru-RU" dirty="0" smtClean="0"/>
              <a:t>• </a:t>
            </a:r>
            <a:r>
              <a:rPr lang="ru-RU" b="1" dirty="0" smtClean="0"/>
              <a:t>состояния комплексного риска</a:t>
            </a:r>
            <a:r>
              <a:rPr lang="ru-RU" dirty="0" smtClean="0"/>
              <a:t>, включающие в себя в той или иной степени признаки перечисленных выше состояний.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0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242594"/>
          </a:xfrm>
        </p:spPr>
        <p:txBody>
          <a:bodyPr/>
          <a:lstStyle/>
          <a:p>
            <a:r>
              <a:rPr lang="ru-RU" sz="3600" b="1" dirty="0" smtClean="0"/>
              <a:t>Что такое «навык письма»?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8928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242594"/>
          </a:xfrm>
        </p:spPr>
        <p:txBody>
          <a:bodyPr/>
          <a:lstStyle/>
          <a:p>
            <a:r>
              <a:rPr lang="ru-RU" sz="3600" b="1" dirty="0" smtClean="0"/>
              <a:t>Что </a:t>
            </a:r>
            <a:r>
              <a:rPr lang="ru-RU" sz="3600" b="1" dirty="0"/>
              <a:t>такое </a:t>
            </a:r>
            <a:r>
              <a:rPr lang="ru-RU" sz="3600" b="1" dirty="0" err="1" smtClean="0"/>
              <a:t>дислексия</a:t>
            </a:r>
            <a:r>
              <a:rPr lang="ru-RU" sz="3600" b="1" dirty="0"/>
              <a:t> </a:t>
            </a:r>
            <a:r>
              <a:rPr lang="ru-RU" sz="3600" b="1" dirty="0" smtClean="0"/>
              <a:t>и </a:t>
            </a:r>
            <a:r>
              <a:rPr lang="ru-RU" sz="3600" b="1" dirty="0" err="1" smtClean="0"/>
              <a:t>дисграфия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1337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Нарушения письменной речи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561435"/>
              </p:ext>
            </p:extLst>
          </p:nvPr>
        </p:nvGraphicFramePr>
        <p:xfrm>
          <a:off x="467544" y="1556792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04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/>
              <a:t>Дислексия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7498080" cy="2838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	частичное </a:t>
            </a:r>
            <a:r>
              <a:rPr lang="ru-RU" sz="2800" dirty="0"/>
              <a:t>расстройство процесса овладения чтением, проявляющееся в многочисленных повторяющихся ошибках стойкого характера, обусловленное </a:t>
            </a:r>
            <a:r>
              <a:rPr lang="ru-RU" sz="2800" dirty="0" err="1"/>
              <a:t>несформированностью</a:t>
            </a:r>
            <a:r>
              <a:rPr lang="ru-RU" sz="2800" dirty="0"/>
              <a:t> психических функций, участвующих в процессе овладения чтением.</a:t>
            </a:r>
          </a:p>
          <a:p>
            <a:pPr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106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/>
              <a:t>Д</a:t>
            </a:r>
            <a:r>
              <a:rPr lang="ru-RU" sz="3600" b="1" dirty="0" err="1" smtClean="0"/>
              <a:t>исграфия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7498080" cy="2838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частичное нарушение процесса письма, проявляющееся в стойких, повторяющихся ошибках, обусловленных </a:t>
            </a:r>
            <a:r>
              <a:rPr lang="ru-RU" sz="2800" dirty="0" err="1" smtClean="0"/>
              <a:t>несформированностью</a:t>
            </a:r>
            <a:r>
              <a:rPr lang="ru-RU" sz="2800" dirty="0" smtClean="0"/>
              <a:t> высших психических функций, участвующих в процессе письма.</a:t>
            </a:r>
          </a:p>
          <a:p>
            <a:pPr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236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242594"/>
          </a:xfrm>
        </p:spPr>
        <p:txBody>
          <a:bodyPr/>
          <a:lstStyle/>
          <a:p>
            <a:r>
              <a:rPr lang="ru-RU" sz="3600" b="1" dirty="0" smtClean="0"/>
              <a:t>Что </a:t>
            </a:r>
            <a:r>
              <a:rPr lang="ru-RU" sz="3600" b="1" dirty="0"/>
              <a:t>такое </a:t>
            </a:r>
            <a:r>
              <a:rPr lang="ru-RU" sz="3600" b="1" dirty="0" err="1"/>
              <a:t>дизорфография</a:t>
            </a:r>
            <a:r>
              <a:rPr lang="ru-RU" sz="3600" b="1" dirty="0"/>
              <a:t>. Её причины и симптомы. Лень, невнимательность или </a:t>
            </a:r>
            <a:r>
              <a:rPr lang="ru-RU" sz="3600" b="1" dirty="0" err="1"/>
              <a:t>дизорфография</a:t>
            </a:r>
            <a:r>
              <a:rPr lang="ru-RU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3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064895" cy="54010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dirty="0" err="1" smtClean="0"/>
              <a:t>Дизорфография</a:t>
            </a:r>
            <a:r>
              <a:rPr lang="ru-RU" altLang="ru-RU" sz="2800" b="1" dirty="0" smtClean="0"/>
              <a:t> </a:t>
            </a:r>
            <a:r>
              <a:rPr lang="ru-RU" altLang="ru-RU" sz="2800" dirty="0" smtClean="0"/>
              <a:t>- специфическое системное расстройство формирования и автоматизации орфографического навыка письма, препятствующее полноценному овладению школьниками письменной речью и совершенствованию их лингвистических способностей. В основе этого расстройства лежит нарушение онтогенеза базовых предпосылок психической деятельности, отрицательно влияющие на своевременное и полноценное развитие операционально-технологических составляющих  функциональной системы орфографически правильного письма. </a:t>
            </a:r>
          </a:p>
        </p:txBody>
      </p:sp>
    </p:spTree>
    <p:extLst>
      <p:ext uri="{BB962C8B-B14F-4D97-AF65-F5344CB8AC3E}">
        <p14:creationId xmlns:p14="http://schemas.microsoft.com/office/powerpoint/2010/main" val="7770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4608512" cy="5602288"/>
          </a:xfrm>
        </p:spPr>
        <p:txBody>
          <a:bodyPr/>
          <a:lstStyle/>
          <a:p>
            <a:r>
              <a:rPr lang="ru-RU" altLang="ru-RU" sz="4000" b="1" dirty="0" smtClean="0"/>
              <a:t>Отграничение </a:t>
            </a:r>
            <a:r>
              <a:rPr lang="ru-RU" altLang="ru-RU" sz="4000" b="1" dirty="0" err="1" smtClean="0"/>
              <a:t>дизорфографий</a:t>
            </a:r>
            <a:r>
              <a:rPr lang="ru-RU" altLang="ru-RU" sz="4000" b="1" dirty="0" smtClean="0"/>
              <a:t> от нормативного формирования орфографического навыка письма и от </a:t>
            </a:r>
            <a:r>
              <a:rPr lang="ru-RU" altLang="ru-RU" sz="4000" b="1" dirty="0" err="1" smtClean="0"/>
              <a:t>дидактогенной</a:t>
            </a:r>
            <a:r>
              <a:rPr lang="ru-RU" altLang="ru-RU" sz="4000" b="1" dirty="0" smtClean="0"/>
              <a:t> (ложной) </a:t>
            </a:r>
            <a:r>
              <a:rPr lang="ru-RU" altLang="ru-RU" sz="4000" b="1" dirty="0" err="1" smtClean="0"/>
              <a:t>дизорфографии</a:t>
            </a:r>
            <a:endParaRPr lang="ru-RU" altLang="ru-RU" sz="4000" b="1" dirty="0" smtClean="0"/>
          </a:p>
        </p:txBody>
      </p:sp>
      <p:pic>
        <p:nvPicPr>
          <p:cNvPr id="7885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1340768"/>
            <a:ext cx="3379788" cy="4286250"/>
          </a:xfrm>
        </p:spPr>
      </p:pic>
    </p:spTree>
    <p:extLst>
      <p:ext uri="{BB962C8B-B14F-4D97-AF65-F5344CB8AC3E}">
        <p14:creationId xmlns:p14="http://schemas.microsoft.com/office/powerpoint/2010/main" val="22199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821566"/>
              </p:ext>
            </p:extLst>
          </p:nvPr>
        </p:nvGraphicFramePr>
        <p:xfrm>
          <a:off x="395536" y="260648"/>
          <a:ext cx="7848872" cy="568863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2704"/>
                <a:gridCol w="1703455"/>
                <a:gridCol w="1774433"/>
                <a:gridCol w="1774433"/>
                <a:gridCol w="1673847"/>
              </a:tblGrid>
              <a:tr h="434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Состояние орфографического навыка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5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Дифф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критерий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Норма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Дизорфография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Врождённая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» грамотность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Дидактогенная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(ложная) </a:t>
                      </a: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дизорфогра-фия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Понимание сущности и значимости правил орфографии.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Понимают значимость правил орфографии для формирования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орфографически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грамотного письма, что говорит о сформированной мотивационной основе к их изучению.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Мотивация к изучению орфографического правила в данной группе школьников представляется неоднородной.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Считают важным знание правил орфографии, хотя, чаще всего, затрудняются в аргументации своей позиции.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Не считают необходимым изучать орфографические правила, объясняя свою позицию тем, что это «скучно», «неинтересно» или «бесполезно».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0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946401"/>
              </p:ext>
            </p:extLst>
          </p:nvPr>
        </p:nvGraphicFramePr>
        <p:xfrm>
          <a:off x="251520" y="476672"/>
          <a:ext cx="7920878" cy="568863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75374"/>
                <a:gridCol w="1750747"/>
                <a:gridCol w="1750747"/>
                <a:gridCol w="1823694"/>
                <a:gridCol w="1720316"/>
              </a:tblGrid>
              <a:tr h="433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Состояние орфографического навыка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2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Дифф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критерий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Норма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Дизорфография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Врождённая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» грамотность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Дидактоген-ная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(ложная) </a:t>
                      </a: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дизорфография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2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Способность воспроизводить по памяти научно-учебный текст лингвистического содержания.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Дети знают и осознают большинство </a:t>
                      </a: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орфографичес-ких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правил, вне зависимости от времени изучения правила насыщенности лингвистической терминологией и развёрнутости алгоритма.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Орфографические правила, как правило,  знакомы, но воспроизводятся механически, без должного осмысления.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Часто испытывают существенные затруднения при необходимости воспроизвести наизусть текст лингвистического содержания.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 большинстве случаев не могут вспомнить содержание правил орфографии и примеров, иллюстрирующих их содержание.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8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539544"/>
              </p:ext>
            </p:extLst>
          </p:nvPr>
        </p:nvGraphicFramePr>
        <p:xfrm>
          <a:off x="467547" y="332657"/>
          <a:ext cx="7776862" cy="60486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95158"/>
                <a:gridCol w="1734893"/>
                <a:gridCol w="1807180"/>
                <a:gridCol w="1734893"/>
                <a:gridCol w="1704738"/>
              </a:tblGrid>
              <a:tr h="437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Состояние орфографического навыка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58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Дифф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критерий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Норма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Дизорфография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Врождённая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» грамотность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Дидактоген-ная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(ложная) </a:t>
                      </a: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дизорфография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5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Актуальный уровень 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сформированности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 орфографического навыка письма.</a:t>
                      </a: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Уровень выполнения заданий повышается в зависимости от времени, потраченного на автоматизацию орфографического навыка письма по правилу. При выполнении заданий на неизученные правила, количественные результаты существенно ухудшаются.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Качество работ стабильно лучше при решении давно знакомой орфографической задачи, чем с незнакомой, но, тем не менее, всегда существенно ниже, чем в популяции.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Практически одинаково успешно справляются  как, с давно знакомыми орфографическими задачами, так и с теми, которые пока не изучались в курсе обучения русскому языку.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Результаты работы стабильно низкие, вне зависимости от времени, отведённого на изучение правила и степени знакомства с ним.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5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276872"/>
            <a:ext cx="4049600" cy="2592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/>
              <a:t>Навык письма связан с устной речью и </a:t>
            </a:r>
            <a:r>
              <a:rPr lang="ru-RU" b="1" dirty="0" smtClean="0"/>
              <a:t>имеет собственную психологическую, сенсомоторную базу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92896"/>
            <a:ext cx="3657600" cy="230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442485"/>
              </p:ext>
            </p:extLst>
          </p:nvPr>
        </p:nvGraphicFramePr>
        <p:xfrm>
          <a:off x="395536" y="620688"/>
          <a:ext cx="7776863" cy="56298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02357"/>
                <a:gridCol w="1432502"/>
                <a:gridCol w="1647378"/>
                <a:gridCol w="1862253"/>
                <a:gridCol w="1832373"/>
              </a:tblGrid>
              <a:tr h="460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Состояние орфографического навыка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2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Дифф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критерий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Норма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Дизорфография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Врождённая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» грамотность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Дидактогенная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(ложная) </a:t>
                      </a: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дизорфография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26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Состояние </a:t>
                      </a:r>
                      <a:r>
                        <a:rPr lang="ru-RU" sz="1400" b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показате-лей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интел-лектуального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разви-тия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по методике Д. </a:t>
                      </a:r>
                      <a:r>
                        <a:rPr lang="ru-RU" sz="1400" b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Вексле-ра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b="0" dirty="0">
                          <a:latin typeface="Times New Roman"/>
                          <a:ea typeface="Times New Roman"/>
                          <a:cs typeface="Times New Roman"/>
                        </a:rPr>
                        <a:t>WISC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 интеллектуального развития соответствует возрастной норме.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Показатели интеллектуального развития соответствует возрастной норме, часто нижней её границе.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Показатели интеллектуального развития соответствует возрастной норме.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Показатели интеллектуального развития зачастую оказывались ниже 80 баллов </a:t>
                      </a:r>
                    </a:p>
                  </a:txBody>
                  <a:tcPr marL="68580" marR="68580" marT="0" marB="0"/>
                </a:tc>
              </a:tr>
              <a:tr h="2048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Оценка </a:t>
                      </a:r>
                      <a:r>
                        <a:rPr lang="ru-RU" sz="1400" b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успевае-мость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по школьным предметам (кроме предмета «русский язык»).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Стабильно высокие оценки.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Успеваемость нестабильна. Характеризуется неравномерностью и колебаниями как по отдельным предметам, так и в различные временные отрезки.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Успевают по всем предметам.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Стабильно низкие показатели успеваемости по всем школьным предметам.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4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/>
            <a:r>
              <a:rPr lang="ru-RU" altLang="ru-RU" sz="1800" b="1" smtClean="0"/>
              <a:t>Типология специфических симптомов дизорфографии</a:t>
            </a:r>
          </a:p>
        </p:txBody>
      </p:sp>
      <p:sp>
        <p:nvSpPr>
          <p:cNvPr id="174083" name="AutoShape 22"/>
          <p:cNvSpPr>
            <a:spLocks noChangeAspect="1" noChangeArrowheads="1"/>
          </p:cNvSpPr>
          <p:nvPr/>
        </p:nvSpPr>
        <p:spPr bwMode="auto">
          <a:xfrm>
            <a:off x="179388" y="836613"/>
            <a:ext cx="8748712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300"/>
          </a:p>
        </p:txBody>
      </p:sp>
      <p:sp>
        <p:nvSpPr>
          <p:cNvPr id="174084" name="Rectangle 26"/>
          <p:cNvSpPr>
            <a:spLocks noChangeArrowheads="1"/>
          </p:cNvSpPr>
          <p:nvPr/>
        </p:nvSpPr>
        <p:spPr bwMode="auto">
          <a:xfrm>
            <a:off x="288925" y="4008438"/>
            <a:ext cx="8529638" cy="1968500"/>
          </a:xfrm>
          <a:prstGeom prst="rect">
            <a:avLst/>
          </a:prstGeom>
          <a:solidFill>
            <a:srgbClr val="66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b="1" dirty="0">
                <a:latin typeface="Times New Roman" pitchFamily="18" charset="0"/>
              </a:rPr>
              <a:t>Орфографические ошибки в окончаниях слов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900" b="1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Symbol" pitchFamily="18" charset="2"/>
              <a:buChar char="·"/>
            </a:pPr>
            <a:r>
              <a:rPr lang="ru-RU" altLang="ru-RU" sz="900" dirty="0">
                <a:latin typeface="Times New Roman" pitchFamily="18" charset="0"/>
              </a:rPr>
              <a:t> отсутствие подобных окончаний в системе флексий существительных: </a:t>
            </a:r>
            <a:r>
              <a:rPr lang="ru-RU" altLang="ru-RU" sz="900" i="1" dirty="0">
                <a:latin typeface="Times New Roman" pitchFamily="18" charset="0"/>
              </a:rPr>
              <a:t>охотиться за </a:t>
            </a:r>
            <a:r>
              <a:rPr lang="ru-RU" altLang="ru-RU" sz="900" i="1" dirty="0" err="1">
                <a:latin typeface="Times New Roman" pitchFamily="18" charset="0"/>
              </a:rPr>
              <a:t>рыб</a:t>
            </a:r>
            <a:r>
              <a:rPr lang="ru-RU" altLang="ru-RU" sz="900" b="1" i="1" dirty="0" err="1">
                <a:latin typeface="Times New Roman" pitchFamily="18" charset="0"/>
              </a:rPr>
              <a:t>оми</a:t>
            </a:r>
            <a:r>
              <a:rPr lang="ru-RU" altLang="ru-RU" sz="900" dirty="0">
                <a:latin typeface="Times New Roman" pitchFamily="18" charset="0"/>
              </a:rPr>
              <a:t>; прилагательных: </a:t>
            </a:r>
            <a:r>
              <a:rPr lang="ru-RU" altLang="ru-RU" sz="900" i="1" dirty="0" err="1">
                <a:latin typeface="Times New Roman" pitchFamily="18" charset="0"/>
              </a:rPr>
              <a:t>светл</a:t>
            </a:r>
            <a:r>
              <a:rPr lang="ru-RU" altLang="ru-RU" sz="900" b="1" i="1" dirty="0" err="1">
                <a:latin typeface="Times New Roman" pitchFamily="18" charset="0"/>
              </a:rPr>
              <a:t>аи</a:t>
            </a:r>
            <a:r>
              <a:rPr lang="ru-RU" altLang="ru-RU" sz="900" i="1" dirty="0">
                <a:latin typeface="Times New Roman" pitchFamily="18" charset="0"/>
              </a:rPr>
              <a:t> пятнышки, </a:t>
            </a:r>
            <a:r>
              <a:rPr lang="ru-RU" altLang="ru-RU" sz="900" i="1" dirty="0" err="1">
                <a:latin typeface="Times New Roman" pitchFamily="18" charset="0"/>
              </a:rPr>
              <a:t>непралазн</a:t>
            </a:r>
            <a:r>
              <a:rPr lang="ru-RU" altLang="ru-RU" sz="900" b="1" i="1" dirty="0" err="1">
                <a:latin typeface="Times New Roman" pitchFamily="18" charset="0"/>
              </a:rPr>
              <a:t>ай</a:t>
            </a:r>
            <a:r>
              <a:rPr lang="ru-RU" altLang="ru-RU" sz="900" i="1" dirty="0">
                <a:latin typeface="Times New Roman" pitchFamily="18" charset="0"/>
              </a:rPr>
              <a:t> чащи</a:t>
            </a:r>
            <a:r>
              <a:rPr lang="ru-RU" altLang="ru-RU" sz="900" dirty="0">
                <a:latin typeface="Times New Roman" pitchFamily="18" charset="0"/>
              </a:rPr>
              <a:t>; глаголов: </a:t>
            </a:r>
            <a:r>
              <a:rPr lang="ru-RU" altLang="ru-RU" sz="900" i="1" dirty="0" err="1">
                <a:latin typeface="Times New Roman" pitchFamily="18" charset="0"/>
              </a:rPr>
              <a:t>пен</a:t>
            </a:r>
            <a:r>
              <a:rPr lang="ru-RU" altLang="ru-RU" sz="900" b="1" i="1" dirty="0" err="1">
                <a:latin typeface="Times New Roman" pitchFamily="18" charset="0"/>
              </a:rPr>
              <a:t>е</a:t>
            </a:r>
            <a:r>
              <a:rPr lang="ru-RU" altLang="ru-RU" sz="900" i="1" dirty="0" err="1">
                <a:latin typeface="Times New Roman" pitchFamily="18" charset="0"/>
              </a:rPr>
              <a:t>тся</a:t>
            </a:r>
            <a:r>
              <a:rPr lang="ru-RU" altLang="ru-RU" sz="900" i="1" dirty="0">
                <a:latin typeface="Times New Roman" pitchFamily="18" charset="0"/>
              </a:rPr>
              <a:t>, </a:t>
            </a:r>
            <a:r>
              <a:rPr lang="ru-RU" altLang="ru-RU" sz="900" i="1" dirty="0" err="1">
                <a:latin typeface="Times New Roman" pitchFamily="18" charset="0"/>
              </a:rPr>
              <a:t>гоня</a:t>
            </a:r>
            <a:r>
              <a:rPr lang="ru-RU" altLang="ru-RU" sz="900" b="1" i="1" dirty="0" err="1">
                <a:latin typeface="Times New Roman" pitchFamily="18" charset="0"/>
              </a:rPr>
              <a:t>и</a:t>
            </a:r>
            <a:r>
              <a:rPr lang="ru-RU" altLang="ru-RU" sz="900" i="1" dirty="0" err="1">
                <a:latin typeface="Times New Roman" pitchFamily="18" charset="0"/>
              </a:rPr>
              <a:t>тся</a:t>
            </a:r>
            <a:r>
              <a:rPr lang="ru-RU" altLang="ru-RU" sz="900" dirty="0">
                <a:latin typeface="Times New Roman" pitchFamily="18" charset="0"/>
              </a:rPr>
              <a:t>;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itchFamily="18" charset="2"/>
              <a:buChar char="·"/>
            </a:pPr>
            <a:r>
              <a:rPr lang="ru-RU" altLang="ru-RU" sz="900" dirty="0">
                <a:latin typeface="Times New Roman" pitchFamily="18" charset="0"/>
              </a:rPr>
              <a:t> неправильный выбор безударных окончаний существительных 2 склонения при нейтрализация фонем &lt;э&gt; и &lt;и&gt;, когда такие грамматические особенностей части речи, как падеж и тип склонения не учитываются: </a:t>
            </a:r>
            <a:r>
              <a:rPr lang="ru-RU" altLang="ru-RU" sz="900" i="1" dirty="0">
                <a:latin typeface="Times New Roman" pitchFamily="18" charset="0"/>
              </a:rPr>
              <a:t>в </a:t>
            </a:r>
            <a:r>
              <a:rPr lang="ru-RU" altLang="ru-RU" sz="900" i="1" dirty="0" err="1">
                <a:latin typeface="Times New Roman" pitchFamily="18" charset="0"/>
              </a:rPr>
              <a:t>ма</a:t>
            </a:r>
            <a:r>
              <a:rPr lang="ru-RU" altLang="ru-RU" sz="900" b="1" i="1" dirty="0" err="1">
                <a:latin typeface="Times New Roman" pitchFamily="18" charset="0"/>
              </a:rPr>
              <a:t>и</a:t>
            </a:r>
            <a:r>
              <a:rPr lang="ru-RU" altLang="ru-RU" sz="900" i="1" dirty="0">
                <a:latin typeface="Times New Roman" pitchFamily="18" charset="0"/>
              </a:rPr>
              <a:t>, по округ</a:t>
            </a:r>
            <a:r>
              <a:rPr lang="ru-RU" altLang="ru-RU" sz="900" b="1" i="1" dirty="0">
                <a:latin typeface="Times New Roman" pitchFamily="18" charset="0"/>
              </a:rPr>
              <a:t>и</a:t>
            </a:r>
            <a:r>
              <a:rPr lang="ru-RU" altLang="ru-RU" sz="900" dirty="0">
                <a:latin typeface="Times New Roman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itchFamily="18" charset="2"/>
              <a:buChar char="·"/>
            </a:pPr>
            <a:r>
              <a:rPr lang="ru-RU" altLang="ru-RU" sz="900" dirty="0">
                <a:latin typeface="Times New Roman" pitchFamily="18" charset="0"/>
              </a:rPr>
              <a:t> игнорирование типа склонения существительных при написании существительных с основой на шипящий: </a:t>
            </a:r>
            <a:r>
              <a:rPr lang="ru-RU" altLang="ru-RU" sz="900" i="1" dirty="0">
                <a:latin typeface="Times New Roman" pitchFamily="18" charset="0"/>
              </a:rPr>
              <a:t>сосновых ча</a:t>
            </a:r>
            <a:r>
              <a:rPr lang="ru-RU" altLang="ru-RU" sz="900" b="1" i="1" dirty="0">
                <a:latin typeface="Times New Roman" pitchFamily="18" charset="0"/>
              </a:rPr>
              <a:t>щ</a:t>
            </a:r>
            <a:r>
              <a:rPr lang="ru-RU" altLang="ru-RU" sz="900" i="1" dirty="0">
                <a:latin typeface="Times New Roman" pitchFamily="18" charset="0"/>
              </a:rPr>
              <a:t>, из-за </a:t>
            </a:r>
            <a:r>
              <a:rPr lang="ru-RU" altLang="ru-RU" sz="900" i="1" dirty="0" err="1">
                <a:latin typeface="Times New Roman" pitchFamily="18" charset="0"/>
              </a:rPr>
              <a:t>ту</a:t>
            </a:r>
            <a:r>
              <a:rPr lang="ru-RU" altLang="ru-RU" sz="900" b="1" i="1" dirty="0" err="1">
                <a:latin typeface="Times New Roman" pitchFamily="18" charset="0"/>
              </a:rPr>
              <a:t>чь</a:t>
            </a:r>
            <a:r>
              <a:rPr lang="ru-RU" altLang="ru-RU" sz="900" i="1" dirty="0">
                <a:latin typeface="Times New Roman" pitchFamily="18" charset="0"/>
              </a:rPr>
              <a:t>, </a:t>
            </a:r>
            <a:r>
              <a:rPr lang="ru-RU" altLang="ru-RU" sz="900" i="1" dirty="0" err="1">
                <a:latin typeface="Times New Roman" pitchFamily="18" charset="0"/>
              </a:rPr>
              <a:t>но</a:t>
            </a:r>
            <a:r>
              <a:rPr lang="ru-RU" altLang="ru-RU" sz="900" b="1" i="1" dirty="0" err="1">
                <a:latin typeface="Times New Roman" pitchFamily="18" charset="0"/>
              </a:rPr>
              <a:t>ч</a:t>
            </a:r>
            <a:r>
              <a:rPr lang="ru-RU" altLang="ru-RU" sz="900" dirty="0">
                <a:latin typeface="Times New Roman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itchFamily="18" charset="2"/>
              <a:buChar char="·"/>
            </a:pPr>
            <a:r>
              <a:rPr lang="ru-RU" altLang="ru-RU" sz="900" dirty="0">
                <a:latin typeface="Times New Roman" pitchFamily="18" charset="0"/>
              </a:rPr>
              <a:t> ошибочное написание Ь вследствие того, что необходимость маркирования мягкости согласных на письме по правилам графики школьниками осознаётся, а краткая форма имени прилагательного с основой на шипящий не опознана: </a:t>
            </a:r>
            <a:r>
              <a:rPr lang="ru-RU" altLang="ru-RU" sz="900" i="1" dirty="0">
                <a:latin typeface="Times New Roman" pitchFamily="18" charset="0"/>
              </a:rPr>
              <a:t>голос </a:t>
            </a:r>
            <a:r>
              <a:rPr lang="ru-RU" altLang="ru-RU" sz="900" i="1" dirty="0" err="1">
                <a:latin typeface="Times New Roman" pitchFamily="18" charset="0"/>
              </a:rPr>
              <a:t>всеведу</a:t>
            </a:r>
            <a:r>
              <a:rPr lang="ru-RU" altLang="ru-RU" sz="900" b="1" i="1" dirty="0" err="1">
                <a:latin typeface="Times New Roman" pitchFamily="18" charset="0"/>
              </a:rPr>
              <a:t>щь</a:t>
            </a:r>
            <a:r>
              <a:rPr lang="ru-RU" altLang="ru-RU" sz="900" i="1" dirty="0">
                <a:latin typeface="Times New Roman" pitchFamily="18" charset="0"/>
              </a:rPr>
              <a:t> и </a:t>
            </a:r>
            <a:r>
              <a:rPr lang="ru-RU" altLang="ru-RU" sz="900" i="1" dirty="0" err="1">
                <a:latin typeface="Times New Roman" pitchFamily="18" charset="0"/>
              </a:rPr>
              <a:t>певу</a:t>
            </a:r>
            <a:r>
              <a:rPr lang="ru-RU" altLang="ru-RU" sz="900" b="1" i="1" dirty="0" err="1">
                <a:latin typeface="Times New Roman" pitchFamily="18" charset="0"/>
              </a:rPr>
              <a:t>чь</a:t>
            </a:r>
            <a:r>
              <a:rPr lang="ru-RU" altLang="ru-RU" sz="900" dirty="0">
                <a:latin typeface="Times New Roman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itchFamily="18" charset="2"/>
              <a:buChar char="·"/>
            </a:pPr>
            <a:r>
              <a:rPr lang="ru-RU" altLang="ru-RU" sz="900" dirty="0">
                <a:latin typeface="Times New Roman" pitchFamily="18" charset="0"/>
              </a:rPr>
              <a:t> неправильное написание безударных окончаний, произведенное  в результате отсутствия учёта грамматической характеристики рода, числа, падежа прилагательных: </a:t>
            </a:r>
            <a:r>
              <a:rPr lang="ru-RU" altLang="ru-RU" sz="900" i="1" dirty="0">
                <a:latin typeface="Times New Roman" pitchFamily="18" charset="0"/>
              </a:rPr>
              <a:t>в </a:t>
            </a:r>
            <a:r>
              <a:rPr lang="ru-RU" altLang="ru-RU" sz="900" i="1" dirty="0" err="1">
                <a:latin typeface="Times New Roman" pitchFamily="18" charset="0"/>
              </a:rPr>
              <a:t>яблонев</a:t>
            </a:r>
            <a:r>
              <a:rPr lang="ru-RU" altLang="ru-RU" sz="900" b="1" i="1" dirty="0" err="1">
                <a:latin typeface="Times New Roman" pitchFamily="18" charset="0"/>
              </a:rPr>
              <a:t>а</a:t>
            </a:r>
            <a:r>
              <a:rPr lang="ru-RU" altLang="ru-RU" sz="900" i="1" dirty="0" err="1">
                <a:latin typeface="Times New Roman" pitchFamily="18" charset="0"/>
              </a:rPr>
              <a:t>м</a:t>
            </a:r>
            <a:r>
              <a:rPr lang="ru-RU" altLang="ru-RU" sz="900" i="1" dirty="0">
                <a:latin typeface="Times New Roman" pitchFamily="18" charset="0"/>
              </a:rPr>
              <a:t> саду, в </a:t>
            </a:r>
            <a:r>
              <a:rPr lang="ru-RU" altLang="ru-RU" sz="900" i="1" dirty="0" err="1">
                <a:latin typeface="Times New Roman" pitchFamily="18" charset="0"/>
              </a:rPr>
              <a:t>берёзов</a:t>
            </a:r>
            <a:r>
              <a:rPr lang="ru-RU" altLang="ru-RU" sz="900" b="1" i="1" dirty="0" err="1">
                <a:latin typeface="Times New Roman" pitchFamily="18" charset="0"/>
              </a:rPr>
              <a:t>а</a:t>
            </a:r>
            <a:r>
              <a:rPr lang="ru-RU" altLang="ru-RU" sz="900" i="1" dirty="0" err="1">
                <a:latin typeface="Times New Roman" pitchFamily="18" charset="0"/>
              </a:rPr>
              <a:t>й</a:t>
            </a:r>
            <a:r>
              <a:rPr lang="ru-RU" altLang="ru-RU" sz="900" i="1" dirty="0">
                <a:latin typeface="Times New Roman" pitchFamily="18" charset="0"/>
              </a:rPr>
              <a:t> роще </a:t>
            </a:r>
            <a:r>
              <a:rPr lang="ru-RU" altLang="ru-RU" sz="900" dirty="0">
                <a:latin typeface="Times New Roman" pitchFamily="18" charset="0"/>
              </a:rPr>
              <a:t>[123];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itchFamily="18" charset="2"/>
              <a:buChar char="·"/>
            </a:pPr>
            <a:r>
              <a:rPr lang="ru-RU" altLang="ru-RU" sz="900" dirty="0">
                <a:latin typeface="Times New Roman" pitchFamily="18" charset="0"/>
              </a:rPr>
              <a:t> ошибки вследствие трудности в осознании формы глагола: </a:t>
            </a:r>
            <a:r>
              <a:rPr lang="ru-RU" altLang="ru-RU" sz="900" i="1" dirty="0" err="1">
                <a:latin typeface="Times New Roman" pitchFamily="18" charset="0"/>
              </a:rPr>
              <a:t>идё</a:t>
            </a:r>
            <a:r>
              <a:rPr lang="ru-RU" altLang="ru-RU" sz="900" b="1" i="1" dirty="0" err="1">
                <a:latin typeface="Times New Roman" pitchFamily="18" charset="0"/>
              </a:rPr>
              <a:t>ш</a:t>
            </a:r>
            <a:r>
              <a:rPr lang="ru-RU" altLang="ru-RU" sz="900" i="1" dirty="0">
                <a:latin typeface="Times New Roman" pitchFamily="18" charset="0"/>
              </a:rPr>
              <a:t>, </a:t>
            </a:r>
            <a:r>
              <a:rPr lang="ru-RU" altLang="ru-RU" sz="900" i="1" dirty="0" err="1">
                <a:latin typeface="Times New Roman" pitchFamily="18" charset="0"/>
              </a:rPr>
              <a:t>дыши</a:t>
            </a:r>
            <a:r>
              <a:rPr lang="ru-RU" altLang="ru-RU" sz="900" b="1" i="1" dirty="0" err="1">
                <a:latin typeface="Times New Roman" pitchFamily="18" charset="0"/>
              </a:rPr>
              <a:t>ш</a:t>
            </a:r>
            <a:r>
              <a:rPr lang="ru-RU" altLang="ru-RU" sz="900" dirty="0">
                <a:latin typeface="Times New Roman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itchFamily="18" charset="2"/>
              <a:buChar char="·"/>
            </a:pPr>
            <a:r>
              <a:rPr lang="ru-RU" altLang="ru-RU" sz="900" dirty="0">
                <a:latin typeface="Times New Roman" pitchFamily="18" charset="0"/>
              </a:rPr>
              <a:t> ошибки, обусловленные игнорированием типа спряжения глагола при выборе формообразующих аффиксов: </a:t>
            </a:r>
            <a:r>
              <a:rPr lang="ru-RU" altLang="ru-RU" sz="900" i="1" dirty="0" err="1">
                <a:latin typeface="Times New Roman" pitchFamily="18" charset="0"/>
              </a:rPr>
              <a:t>начина</a:t>
            </a:r>
            <a:r>
              <a:rPr lang="ru-RU" altLang="ru-RU" sz="900" b="1" i="1" dirty="0" err="1">
                <a:latin typeface="Times New Roman" pitchFamily="18" charset="0"/>
              </a:rPr>
              <a:t>и</a:t>
            </a:r>
            <a:r>
              <a:rPr lang="ru-RU" altLang="ru-RU" sz="900" i="1" dirty="0" err="1">
                <a:latin typeface="Times New Roman" pitchFamily="18" charset="0"/>
              </a:rPr>
              <a:t>тся</a:t>
            </a:r>
            <a:r>
              <a:rPr lang="ru-RU" altLang="ru-RU" sz="900" i="1" dirty="0">
                <a:latin typeface="Times New Roman" pitchFamily="18" charset="0"/>
              </a:rPr>
              <a:t>, </a:t>
            </a:r>
            <a:r>
              <a:rPr lang="ru-RU" altLang="ru-RU" sz="900" i="1" dirty="0" err="1">
                <a:latin typeface="Times New Roman" pitchFamily="18" charset="0"/>
              </a:rPr>
              <a:t>завис</a:t>
            </a:r>
            <a:r>
              <a:rPr lang="ru-RU" altLang="ru-RU" sz="900" b="1" i="1" dirty="0" err="1">
                <a:latin typeface="Times New Roman" pitchFamily="18" charset="0"/>
              </a:rPr>
              <a:t>е</a:t>
            </a:r>
            <a:r>
              <a:rPr lang="ru-RU" altLang="ru-RU" sz="900" i="1" dirty="0" err="1">
                <a:latin typeface="Times New Roman" pitchFamily="18" charset="0"/>
              </a:rPr>
              <a:t>т</a:t>
            </a:r>
            <a:r>
              <a:rPr lang="ru-RU" altLang="ru-RU" sz="900" dirty="0">
                <a:latin typeface="Times New Roman" pitchFamily="18" charset="0"/>
              </a:rPr>
              <a:t>.</a:t>
            </a:r>
            <a:endParaRPr lang="ru-RU" altLang="ru-RU" sz="900" dirty="0"/>
          </a:p>
        </p:txBody>
      </p:sp>
      <p:sp>
        <p:nvSpPr>
          <p:cNvPr id="174085" name="Rectangle 27"/>
          <p:cNvSpPr>
            <a:spLocks noChangeArrowheads="1"/>
          </p:cNvSpPr>
          <p:nvPr/>
        </p:nvSpPr>
        <p:spPr bwMode="auto">
          <a:xfrm>
            <a:off x="3708400" y="2039938"/>
            <a:ext cx="1295400" cy="1820862"/>
          </a:xfrm>
          <a:prstGeom prst="rect">
            <a:avLst/>
          </a:prstGeom>
          <a:solidFill>
            <a:srgbClr val="66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b="1">
                <a:latin typeface="Times New Roman" pitchFamily="18" charset="0"/>
              </a:rPr>
              <a:t>Орфографические ошибки в приставках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900" b="1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Symbol" pitchFamily="18" charset="2"/>
              <a:buChar char="·"/>
            </a:pPr>
            <a:r>
              <a:rPr lang="ru-RU" altLang="ru-RU" sz="900">
                <a:latin typeface="Times New Roman" pitchFamily="18" charset="0"/>
              </a:rPr>
              <a:t> написание звонких и глухих согласных на границе с корнем </a:t>
            </a:r>
            <a:r>
              <a:rPr lang="ru-RU" altLang="ru-RU" sz="900" i="1">
                <a:latin typeface="Times New Roman" pitchFamily="18" charset="0"/>
              </a:rPr>
              <a:t>(на</a:t>
            </a:r>
            <a:r>
              <a:rPr lang="ru-RU" altLang="ru-RU" sz="900" b="1" i="1">
                <a:latin typeface="Times New Roman" pitchFamily="18" charset="0"/>
              </a:rPr>
              <a:t>т</a:t>
            </a:r>
            <a:r>
              <a:rPr lang="ru-RU" altLang="ru-RU" sz="900" i="1">
                <a:latin typeface="Times New Roman" pitchFamily="18" charset="0"/>
              </a:rPr>
              <a:t>строить, о</a:t>
            </a:r>
            <a:r>
              <a:rPr lang="ru-RU" altLang="ru-RU" sz="900" b="1" i="1">
                <a:latin typeface="Times New Roman" pitchFamily="18" charset="0"/>
              </a:rPr>
              <a:t>д</a:t>
            </a:r>
            <a:r>
              <a:rPr lang="ru-RU" altLang="ru-RU" sz="900" i="1">
                <a:latin typeface="Times New Roman" pitchFamily="18" charset="0"/>
              </a:rPr>
              <a:t>ступили)</a:t>
            </a:r>
            <a:r>
              <a:rPr lang="ru-RU" altLang="ru-RU" sz="900">
                <a:latin typeface="Times New Roman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itchFamily="18" charset="2"/>
              <a:buChar char="·"/>
            </a:pPr>
            <a:r>
              <a:rPr lang="ru-RU" altLang="ru-RU" sz="900">
                <a:latin typeface="Times New Roman" pitchFamily="18" charset="0"/>
              </a:rPr>
              <a:t> правописание гласных </a:t>
            </a:r>
            <a:r>
              <a:rPr lang="ru-RU" altLang="ru-RU" sz="900" i="1">
                <a:latin typeface="Times New Roman" pitchFamily="18" charset="0"/>
              </a:rPr>
              <a:t>(п</a:t>
            </a:r>
            <a:r>
              <a:rPr lang="ru-RU" altLang="ru-RU" sz="900" b="1" i="1">
                <a:latin typeface="Times New Roman" pitchFamily="18" charset="0"/>
              </a:rPr>
              <a:t>а</a:t>
            </a:r>
            <a:r>
              <a:rPr lang="ru-RU" altLang="ru-RU" sz="900" i="1">
                <a:latin typeface="Times New Roman" pitchFamily="18" charset="0"/>
              </a:rPr>
              <a:t>бежали, пр</a:t>
            </a:r>
            <a:r>
              <a:rPr lang="ru-RU" altLang="ru-RU" sz="900" b="1" i="1">
                <a:latin typeface="Times New Roman" pitchFamily="18" charset="0"/>
              </a:rPr>
              <a:t>а</a:t>
            </a:r>
            <a:r>
              <a:rPr lang="ru-RU" altLang="ru-RU" sz="900" i="1">
                <a:latin typeface="Times New Roman" pitchFamily="18" charset="0"/>
              </a:rPr>
              <a:t>снулись)</a:t>
            </a:r>
            <a:endParaRPr lang="ru-RU" altLang="ru-RU" sz="900"/>
          </a:p>
        </p:txBody>
      </p:sp>
      <p:sp>
        <p:nvSpPr>
          <p:cNvPr id="174086" name="Rectangle 28"/>
          <p:cNvSpPr>
            <a:spLocks noChangeArrowheads="1"/>
          </p:cNvSpPr>
          <p:nvPr/>
        </p:nvSpPr>
        <p:spPr bwMode="auto">
          <a:xfrm>
            <a:off x="288925" y="2060575"/>
            <a:ext cx="3203575" cy="1838325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0000"/>
              </a:buClr>
              <a:buSzTx/>
              <a:buFont typeface="Symbol" pitchFamily="18" charset="2"/>
              <a:buChar char="·"/>
            </a:pPr>
            <a:r>
              <a:rPr lang="ru-RU" altLang="ru-RU" sz="900">
                <a:solidFill>
                  <a:srgbClr val="000000"/>
                </a:solidFill>
                <a:latin typeface="Times New Roman" pitchFamily="18" charset="0"/>
              </a:rPr>
              <a:t> недостаточная сформированность у детей грамматических понятий и соответствующего терминологического словаря; </a:t>
            </a:r>
            <a:endParaRPr lang="ru-RU" altLang="ru-RU" sz="9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  <a:buFont typeface="Symbol" pitchFamily="18" charset="2"/>
              <a:buChar char="·"/>
            </a:pPr>
            <a:r>
              <a:rPr lang="ru-RU" altLang="ru-RU" sz="900">
                <a:solidFill>
                  <a:srgbClr val="000000"/>
                </a:solidFill>
                <a:latin typeface="Times New Roman" pitchFamily="18" charset="0"/>
              </a:rPr>
              <a:t> низкий уровень усвоения правил и закономерностей функционирования языковых единиц; </a:t>
            </a:r>
            <a:endParaRPr lang="ru-RU" altLang="ru-RU" sz="9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  <a:buFont typeface="Symbol" pitchFamily="18" charset="2"/>
              <a:buChar char="·"/>
            </a:pPr>
            <a:r>
              <a:rPr lang="ru-RU" altLang="ru-RU" sz="900">
                <a:solidFill>
                  <a:srgbClr val="000000"/>
                </a:solidFill>
                <a:latin typeface="Times New Roman" pitchFamily="18" charset="0"/>
              </a:rPr>
              <a:t> неполноценность лингвистического мышления (прежде всего, операций морфемного, морфологического и словообразовательного анализа) и чувства языка; </a:t>
            </a:r>
            <a:endParaRPr lang="ru-RU" altLang="ru-RU" sz="9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  <a:buFont typeface="Symbol" pitchFamily="18" charset="2"/>
              <a:buChar char="·"/>
            </a:pPr>
            <a:r>
              <a:rPr lang="ru-RU" altLang="ru-RU" sz="900">
                <a:solidFill>
                  <a:srgbClr val="000000"/>
                </a:solidFill>
                <a:latin typeface="Times New Roman" pitchFamily="18" charset="0"/>
              </a:rPr>
              <a:t> слабая мотивация детей к изучению орфографических правил; </a:t>
            </a:r>
            <a:endParaRPr lang="ru-RU" altLang="ru-RU" sz="9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  <a:buFont typeface="Symbol" pitchFamily="18" charset="2"/>
              <a:buChar char="·"/>
            </a:pPr>
            <a:r>
              <a:rPr lang="ru-RU" altLang="ru-RU" sz="900">
                <a:solidFill>
                  <a:srgbClr val="000000"/>
                </a:solidFill>
                <a:latin typeface="Times New Roman" pitchFamily="18" charset="0"/>
              </a:rPr>
              <a:t> неспособность опираться в письменной деятельности на правила, </a:t>
            </a:r>
            <a:endParaRPr lang="ru-RU" altLang="ru-RU" sz="9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  <a:buFont typeface="Symbol" pitchFamily="18" charset="2"/>
              <a:buChar char="·"/>
            </a:pPr>
            <a:r>
              <a:rPr lang="ru-RU" altLang="ru-RU" sz="900">
                <a:solidFill>
                  <a:srgbClr val="000000"/>
                </a:solidFill>
                <a:latin typeface="Times New Roman" pitchFamily="18" charset="0"/>
              </a:rPr>
              <a:t> усвоить и применять в письме алгоритм орфографических действий.</a:t>
            </a:r>
            <a:endParaRPr lang="ru-RU" altLang="ru-RU" sz="900"/>
          </a:p>
        </p:txBody>
      </p:sp>
      <p:sp>
        <p:nvSpPr>
          <p:cNvPr id="174087" name="Rectangle 30"/>
          <p:cNvSpPr>
            <a:spLocks noChangeArrowheads="1"/>
          </p:cNvSpPr>
          <p:nvPr/>
        </p:nvSpPr>
        <p:spPr bwMode="auto">
          <a:xfrm>
            <a:off x="5756275" y="946150"/>
            <a:ext cx="3062288" cy="2952750"/>
          </a:xfrm>
          <a:prstGeom prst="rect">
            <a:avLst/>
          </a:prstGeom>
          <a:solidFill>
            <a:srgbClr val="66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 b="1">
                <a:latin typeface="Times New Roman" pitchFamily="18" charset="0"/>
              </a:rPr>
              <a:t>Орфографические ошибки в корнях слов</a:t>
            </a:r>
            <a:r>
              <a:rPr lang="ru-RU" altLang="ru-RU" sz="90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90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Symbol" pitchFamily="18" charset="2"/>
              <a:buChar char="·"/>
            </a:pPr>
            <a:r>
              <a:rPr lang="ru-RU" altLang="ru-RU" sz="900">
                <a:latin typeface="Times New Roman" pitchFamily="18" charset="0"/>
              </a:rPr>
              <a:t> смешение безударных гласных О-А, Е-И, Я-И-Е как стремление пишущего к фонематичности</a:t>
            </a:r>
            <a:r>
              <a:rPr lang="ru-RU" altLang="ru-RU" sz="900" i="1">
                <a:latin typeface="Times New Roman" pitchFamily="18" charset="0"/>
              </a:rPr>
              <a:t> (ст</a:t>
            </a:r>
            <a:r>
              <a:rPr lang="ru-RU" altLang="ru-RU" sz="900" b="1" i="1">
                <a:latin typeface="Times New Roman" pitchFamily="18" charset="0"/>
              </a:rPr>
              <a:t>а</a:t>
            </a:r>
            <a:r>
              <a:rPr lang="ru-RU" altLang="ru-RU" sz="900" i="1">
                <a:latin typeface="Times New Roman" pitchFamily="18" charset="0"/>
              </a:rPr>
              <a:t>ловая, зат</a:t>
            </a:r>
            <a:r>
              <a:rPr lang="ru-RU" altLang="ru-RU" sz="900" b="1" i="1">
                <a:latin typeface="Times New Roman" pitchFamily="18" charset="0"/>
              </a:rPr>
              <a:t>и</a:t>
            </a:r>
            <a:r>
              <a:rPr lang="ru-RU" altLang="ru-RU" sz="900" i="1">
                <a:latin typeface="Times New Roman" pitchFamily="18" charset="0"/>
              </a:rPr>
              <a:t>мно, потр</a:t>
            </a:r>
            <a:r>
              <a:rPr lang="ru-RU" altLang="ru-RU" sz="900" b="1" i="1">
                <a:latin typeface="Times New Roman" pitchFamily="18" charset="0"/>
              </a:rPr>
              <a:t>и</a:t>
            </a:r>
            <a:r>
              <a:rPr lang="ru-RU" altLang="ru-RU" sz="900" i="1">
                <a:latin typeface="Times New Roman" pitchFamily="18" charset="0"/>
              </a:rPr>
              <a:t>сение)</a:t>
            </a:r>
            <a:r>
              <a:rPr lang="ru-RU" altLang="ru-RU" sz="900">
                <a:latin typeface="Times New Roman" pitchFamily="18" charset="0"/>
              </a:rPr>
              <a:t>;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itchFamily="18" charset="2"/>
              <a:buChar char="·"/>
            </a:pPr>
            <a:r>
              <a:rPr lang="ru-RU" altLang="ru-RU" sz="900">
                <a:latin typeface="Times New Roman" pitchFamily="18" charset="0"/>
              </a:rPr>
              <a:t> замены безударных гласных О-А, Е-И, Я-И-Е, происхождение которых можно объяснить орфографическим гиперизмом или ошибочным написанием, которое возникло в результате применения орфографического правила в том случае, когда использование его избыточно </a:t>
            </a:r>
            <a:r>
              <a:rPr lang="ru-RU" altLang="ru-RU" sz="900" i="1">
                <a:latin typeface="Times New Roman" pitchFamily="18" charset="0"/>
              </a:rPr>
              <a:t>(фант</a:t>
            </a:r>
            <a:r>
              <a:rPr lang="ru-RU" altLang="ru-RU" sz="900" b="1" i="1">
                <a:latin typeface="Times New Roman" pitchFamily="18" charset="0"/>
              </a:rPr>
              <a:t>о</a:t>
            </a:r>
            <a:r>
              <a:rPr lang="ru-RU" altLang="ru-RU" sz="900" i="1">
                <a:latin typeface="Times New Roman" pitchFamily="18" charset="0"/>
              </a:rPr>
              <a:t>зировать,</a:t>
            </a:r>
            <a:r>
              <a:rPr lang="ru-RU" altLang="ru-RU" sz="900">
                <a:latin typeface="Times New Roman" pitchFamily="18" charset="0"/>
              </a:rPr>
              <a:t> </a:t>
            </a:r>
            <a:r>
              <a:rPr lang="ru-RU" altLang="ru-RU" sz="900" i="1">
                <a:latin typeface="Times New Roman" pitchFamily="18" charset="0"/>
              </a:rPr>
              <a:t>пос</a:t>
            </a:r>
            <a:r>
              <a:rPr lang="ru-RU" altLang="ru-RU" sz="900" b="1" i="1">
                <a:latin typeface="Times New Roman" pitchFamily="18" charset="0"/>
              </a:rPr>
              <a:t>е</a:t>
            </a:r>
            <a:r>
              <a:rPr lang="ru-RU" altLang="ru-RU" sz="900" i="1">
                <a:latin typeface="Times New Roman" pitchFamily="18" charset="0"/>
              </a:rPr>
              <a:t>нел</a:t>
            </a:r>
            <a:r>
              <a:rPr lang="ru-RU" altLang="ru-RU" sz="900">
                <a:latin typeface="Times New Roman" pitchFamily="18" charset="0"/>
              </a:rPr>
              <a:t>,</a:t>
            </a:r>
            <a:r>
              <a:rPr lang="ru-RU" altLang="ru-RU" sz="900" i="1">
                <a:latin typeface="Times New Roman" pitchFamily="18" charset="0"/>
              </a:rPr>
              <a:t> потр</a:t>
            </a:r>
            <a:r>
              <a:rPr lang="ru-RU" altLang="ru-RU" sz="900" b="1" i="1">
                <a:latin typeface="Times New Roman" pitchFamily="18" charset="0"/>
              </a:rPr>
              <a:t>е</a:t>
            </a:r>
            <a:r>
              <a:rPr lang="ru-RU" altLang="ru-RU" sz="900" i="1">
                <a:latin typeface="Times New Roman" pitchFamily="18" charset="0"/>
              </a:rPr>
              <a:t>сение);</a:t>
            </a:r>
            <a:endParaRPr lang="ru-RU" altLang="ru-RU" sz="9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Symbol" pitchFamily="18" charset="2"/>
              <a:buChar char="·"/>
            </a:pPr>
            <a:r>
              <a:rPr lang="ru-RU" altLang="ru-RU" sz="900">
                <a:latin typeface="Times New Roman" pitchFamily="18" charset="0"/>
              </a:rPr>
              <a:t> пропуск непроизносимых согласных: </a:t>
            </a:r>
            <a:r>
              <a:rPr lang="ru-RU" altLang="ru-RU" sz="900" i="1">
                <a:latin typeface="Times New Roman" pitchFamily="18" charset="0"/>
              </a:rPr>
              <a:t>усный, лесница</a:t>
            </a:r>
            <a:r>
              <a:rPr lang="ru-RU" altLang="ru-RU" sz="900">
                <a:latin typeface="Times New Roman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itchFamily="18" charset="2"/>
              <a:buChar char="·"/>
            </a:pPr>
            <a:r>
              <a:rPr lang="ru-RU" altLang="ru-RU" sz="900">
                <a:latin typeface="Times New Roman" pitchFamily="18" charset="0"/>
              </a:rPr>
              <a:t> вставки непроизносимых согласных по ложной аналогии с известными словами: </a:t>
            </a:r>
            <a:r>
              <a:rPr lang="ru-RU" altLang="ru-RU" sz="900" i="1">
                <a:latin typeface="Times New Roman" pitchFamily="18" charset="0"/>
              </a:rPr>
              <a:t>отвес</a:t>
            </a:r>
            <a:r>
              <a:rPr lang="ru-RU" altLang="ru-RU" sz="900" b="1" i="1">
                <a:latin typeface="Times New Roman" pitchFamily="18" charset="0"/>
              </a:rPr>
              <a:t>т</a:t>
            </a:r>
            <a:r>
              <a:rPr lang="ru-RU" altLang="ru-RU" sz="900" i="1">
                <a:latin typeface="Times New Roman" pitchFamily="18" charset="0"/>
              </a:rPr>
              <a:t>но </a:t>
            </a:r>
            <a:r>
              <a:rPr lang="ru-RU" altLang="ru-RU" sz="900">
                <a:latin typeface="Times New Roman" pitchFamily="18" charset="0"/>
              </a:rPr>
              <a:t>как: </a:t>
            </a:r>
            <a:r>
              <a:rPr lang="ru-RU" altLang="ru-RU" sz="900" i="1">
                <a:latin typeface="Times New Roman" pitchFamily="18" charset="0"/>
              </a:rPr>
              <a:t>честно, известно</a:t>
            </a:r>
            <a:r>
              <a:rPr lang="ru-RU" altLang="ru-RU" sz="900">
                <a:latin typeface="Times New Roman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itchFamily="18" charset="2"/>
              <a:buChar char="·"/>
            </a:pPr>
            <a:r>
              <a:rPr lang="ru-RU" altLang="ru-RU" sz="900">
                <a:latin typeface="Times New Roman" pitchFamily="18" charset="0"/>
              </a:rPr>
              <a:t> ошибки написания проверяемых согласных в корне слова: в словах со стечением согласных </a:t>
            </a:r>
            <a:r>
              <a:rPr lang="ru-RU" altLang="ru-RU" sz="900" i="1">
                <a:latin typeface="Times New Roman" pitchFamily="18" charset="0"/>
              </a:rPr>
              <a:t>(тру</a:t>
            </a:r>
            <a:r>
              <a:rPr lang="ru-RU" altLang="ru-RU" sz="900" b="1" i="1">
                <a:latin typeface="Times New Roman" pitchFamily="18" charset="0"/>
              </a:rPr>
              <a:t>п</a:t>
            </a:r>
            <a:r>
              <a:rPr lang="ru-RU" altLang="ru-RU" sz="900" i="1">
                <a:latin typeface="Times New Roman" pitchFamily="18" charset="0"/>
              </a:rPr>
              <a:t>ка, ло</a:t>
            </a:r>
            <a:r>
              <a:rPr lang="ru-RU" altLang="ru-RU" sz="900" b="1" i="1">
                <a:latin typeface="Times New Roman" pitchFamily="18" charset="0"/>
              </a:rPr>
              <a:t>т</a:t>
            </a:r>
            <a:r>
              <a:rPr lang="ru-RU" altLang="ru-RU" sz="900" i="1">
                <a:latin typeface="Times New Roman" pitchFamily="18" charset="0"/>
              </a:rPr>
              <a:t>ка)</a:t>
            </a:r>
            <a:r>
              <a:rPr lang="ru-RU" altLang="ru-RU" sz="900">
                <a:latin typeface="Times New Roman" pitchFamily="18" charset="0"/>
              </a:rPr>
              <a:t> и в конце слова </a:t>
            </a:r>
            <a:r>
              <a:rPr lang="ru-RU" altLang="ru-RU" sz="900" i="1">
                <a:latin typeface="Times New Roman" pitchFamily="18" charset="0"/>
              </a:rPr>
              <a:t>(го</a:t>
            </a:r>
            <a:r>
              <a:rPr lang="ru-RU" altLang="ru-RU" sz="900" b="1" i="1">
                <a:latin typeface="Times New Roman" pitchFamily="18" charset="0"/>
              </a:rPr>
              <a:t>т</a:t>
            </a:r>
            <a:r>
              <a:rPr lang="ru-RU" altLang="ru-RU" sz="900" i="1">
                <a:latin typeface="Times New Roman" pitchFamily="18" charset="0"/>
              </a:rPr>
              <a:t>, ё</a:t>
            </a:r>
            <a:r>
              <a:rPr lang="ru-RU" altLang="ru-RU" sz="900" b="1" i="1">
                <a:latin typeface="Times New Roman" pitchFamily="18" charset="0"/>
              </a:rPr>
              <a:t>ш)</a:t>
            </a:r>
            <a:r>
              <a:rPr lang="ru-RU" altLang="ru-RU" sz="900">
                <a:latin typeface="Times New Roman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itchFamily="18" charset="2"/>
              <a:buChar char="·"/>
            </a:pPr>
            <a:r>
              <a:rPr lang="ru-RU" altLang="ru-RU" sz="900">
                <a:latin typeface="Times New Roman" pitchFamily="18" charset="0"/>
              </a:rPr>
              <a:t> ошибки в правописании букв О-Ё после шипящих в корне слова </a:t>
            </a:r>
            <a:r>
              <a:rPr lang="ru-RU" altLang="ru-RU" sz="900" i="1">
                <a:latin typeface="Times New Roman" pitchFamily="18" charset="0"/>
              </a:rPr>
              <a:t>(прич</a:t>
            </a:r>
            <a:r>
              <a:rPr lang="ru-RU" altLang="ru-RU" sz="900" b="1" i="1">
                <a:latin typeface="Times New Roman" pitchFamily="18" charset="0"/>
              </a:rPr>
              <a:t>о</a:t>
            </a:r>
            <a:r>
              <a:rPr lang="ru-RU" altLang="ru-RU" sz="900" i="1">
                <a:latin typeface="Times New Roman" pitchFamily="18" charset="0"/>
              </a:rPr>
              <a:t>ска, ш</a:t>
            </a:r>
            <a:r>
              <a:rPr lang="ru-RU" altLang="ru-RU" sz="900" b="1" i="1">
                <a:latin typeface="Times New Roman" pitchFamily="18" charset="0"/>
              </a:rPr>
              <a:t>ё</a:t>
            </a:r>
            <a:r>
              <a:rPr lang="ru-RU" altLang="ru-RU" sz="900" i="1">
                <a:latin typeface="Times New Roman" pitchFamily="18" charset="0"/>
              </a:rPr>
              <a:t>рох)</a:t>
            </a:r>
            <a:r>
              <a:rPr lang="ru-RU" altLang="ru-RU" sz="900">
                <a:latin typeface="Times New Roman" pitchFamily="18" charset="0"/>
              </a:rPr>
              <a:t>.</a:t>
            </a:r>
            <a:endParaRPr lang="ru-RU" altLang="ru-RU" sz="900"/>
          </a:p>
        </p:txBody>
      </p:sp>
      <p:sp>
        <p:nvSpPr>
          <p:cNvPr id="174088" name="Line 31"/>
          <p:cNvSpPr>
            <a:spLocks noChangeShapeType="1"/>
          </p:cNvSpPr>
          <p:nvPr/>
        </p:nvSpPr>
        <p:spPr bwMode="auto">
          <a:xfrm>
            <a:off x="3492500" y="1125538"/>
            <a:ext cx="1008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74089" name="Line 33"/>
          <p:cNvSpPr>
            <a:spLocks noChangeShapeType="1"/>
          </p:cNvSpPr>
          <p:nvPr/>
        </p:nvSpPr>
        <p:spPr bwMode="auto">
          <a:xfrm>
            <a:off x="1908175" y="1773238"/>
            <a:ext cx="0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74090" name="Line 34"/>
          <p:cNvSpPr>
            <a:spLocks noChangeShapeType="1"/>
          </p:cNvSpPr>
          <p:nvPr/>
        </p:nvSpPr>
        <p:spPr bwMode="auto">
          <a:xfrm flipH="1">
            <a:off x="4427538" y="1274763"/>
            <a:ext cx="454025" cy="785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74091" name="Line 35"/>
          <p:cNvSpPr>
            <a:spLocks noChangeShapeType="1"/>
          </p:cNvSpPr>
          <p:nvPr/>
        </p:nvSpPr>
        <p:spPr bwMode="auto">
          <a:xfrm>
            <a:off x="5148263" y="1268413"/>
            <a:ext cx="576262" cy="792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74092" name="Line 36"/>
          <p:cNvSpPr>
            <a:spLocks noChangeShapeType="1"/>
          </p:cNvSpPr>
          <p:nvPr/>
        </p:nvSpPr>
        <p:spPr bwMode="auto">
          <a:xfrm>
            <a:off x="5003800" y="1268413"/>
            <a:ext cx="503238" cy="2736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74093" name="Rectangle 29"/>
          <p:cNvSpPr>
            <a:spLocks noChangeArrowheads="1"/>
          </p:cNvSpPr>
          <p:nvPr/>
        </p:nvSpPr>
        <p:spPr bwMode="auto">
          <a:xfrm>
            <a:off x="288925" y="946150"/>
            <a:ext cx="3389313" cy="328613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latin typeface="Times New Roman" pitchFamily="18" charset="0"/>
              </a:rPr>
              <a:t>СИМПТОМЫ ДИЗОРФОГРАФИИ</a:t>
            </a:r>
            <a:endParaRPr lang="ru-RU" altLang="ru-RU" sz="1800" b="1"/>
          </a:p>
        </p:txBody>
      </p:sp>
      <p:sp>
        <p:nvSpPr>
          <p:cNvPr id="174094" name="Rectangle 25"/>
          <p:cNvSpPr>
            <a:spLocks noChangeArrowheads="1"/>
          </p:cNvSpPr>
          <p:nvPr/>
        </p:nvSpPr>
        <p:spPr bwMode="auto">
          <a:xfrm>
            <a:off x="4500563" y="946150"/>
            <a:ext cx="984250" cy="32861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 b="1">
                <a:latin typeface="Times New Roman" pitchFamily="18" charset="0"/>
              </a:rPr>
              <a:t>II</a:t>
            </a:r>
            <a:r>
              <a:rPr lang="ru-RU" altLang="ru-RU" sz="1200" b="1">
                <a:latin typeface="Times New Roman" pitchFamily="18" charset="0"/>
              </a:rPr>
              <a:t> ТИП</a:t>
            </a:r>
            <a:endParaRPr lang="ru-RU" altLang="ru-RU" sz="1800" b="1"/>
          </a:p>
        </p:txBody>
      </p:sp>
      <p:sp>
        <p:nvSpPr>
          <p:cNvPr id="174095" name="Rectangle 23"/>
          <p:cNvSpPr>
            <a:spLocks noChangeArrowheads="1"/>
          </p:cNvSpPr>
          <p:nvPr/>
        </p:nvSpPr>
        <p:spPr bwMode="auto">
          <a:xfrm>
            <a:off x="1331913" y="1484313"/>
            <a:ext cx="1093787" cy="328612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200" b="1">
                <a:latin typeface="Times New Roman" pitchFamily="18" charset="0"/>
              </a:rPr>
              <a:t>I </a:t>
            </a:r>
            <a:r>
              <a:rPr lang="ru-RU" altLang="ru-RU" sz="1200" b="1">
                <a:latin typeface="Times New Roman" pitchFamily="18" charset="0"/>
              </a:rPr>
              <a:t>ТИП</a:t>
            </a:r>
            <a:endParaRPr lang="ru-RU" altLang="ru-RU" sz="1800" b="1"/>
          </a:p>
        </p:txBody>
      </p:sp>
      <p:sp>
        <p:nvSpPr>
          <p:cNvPr id="174096" name="Line 32"/>
          <p:cNvSpPr>
            <a:spLocks noChangeShapeType="1"/>
          </p:cNvSpPr>
          <p:nvPr/>
        </p:nvSpPr>
        <p:spPr bwMode="auto">
          <a:xfrm>
            <a:off x="1908175" y="126841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242594"/>
          </a:xfrm>
        </p:spPr>
        <p:txBody>
          <a:bodyPr/>
          <a:lstStyle/>
          <a:p>
            <a:r>
              <a:rPr lang="ru-RU" sz="3600" b="1" dirty="0"/>
              <a:t>Почему это происходит? </a:t>
            </a:r>
          </a:p>
        </p:txBody>
      </p:sp>
    </p:spTree>
    <p:extLst>
      <p:ext uri="{BB962C8B-B14F-4D97-AF65-F5344CB8AC3E}">
        <p14:creationId xmlns:p14="http://schemas.microsoft.com/office/powerpoint/2010/main" val="11116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Причины возникновения нарушений письменной речи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sz="3400" dirty="0" smtClean="0"/>
              <a:t>вредными воздействиями в </a:t>
            </a:r>
            <a:r>
              <a:rPr lang="ru-RU" sz="3400" dirty="0" err="1" smtClean="0"/>
              <a:t>перенатальном</a:t>
            </a:r>
            <a:r>
              <a:rPr lang="ru-RU" sz="3400" dirty="0" smtClean="0"/>
              <a:t> периоде развития или наследственной предрасположенностью задержка в формировании важных для письма функциональных систем; </a:t>
            </a:r>
          </a:p>
          <a:p>
            <a:pPr lvl="0"/>
            <a:r>
              <a:rPr lang="ru-RU" sz="3400" dirty="0" smtClean="0"/>
              <a:t>нарушения устной речи органического генеза; </a:t>
            </a:r>
          </a:p>
          <a:p>
            <a:pPr lvl="0"/>
            <a:r>
              <a:rPr lang="ru-RU" sz="3400" dirty="0" smtClean="0"/>
              <a:t>трудности становления у ребенка функциональной асимметрии полушарий (</a:t>
            </a:r>
            <a:r>
              <a:rPr lang="ru-RU" sz="3400" dirty="0" err="1" smtClean="0"/>
              <a:t>латерализации</a:t>
            </a:r>
            <a:r>
              <a:rPr lang="ru-RU" sz="3400" dirty="0" smtClean="0"/>
              <a:t>); </a:t>
            </a:r>
          </a:p>
          <a:p>
            <a:pPr lvl="0"/>
            <a:r>
              <a:rPr lang="ru-RU" sz="3400" dirty="0" smtClean="0"/>
              <a:t>задержка в осознании ребенком схемы тела; </a:t>
            </a:r>
          </a:p>
          <a:p>
            <a:pPr lvl="0"/>
            <a:r>
              <a:rPr lang="ru-RU" sz="3400" dirty="0" smtClean="0"/>
              <a:t>как следствие нарушения восприятия пространства и времени, анализа и воспроизведения пространственной и временной последовательности.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594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242594"/>
          </a:xfrm>
        </p:spPr>
        <p:txBody>
          <a:bodyPr/>
          <a:lstStyle/>
          <a:p>
            <a:r>
              <a:rPr lang="ru-RU" sz="3600" b="1" dirty="0" smtClean="0"/>
              <a:t>Как </a:t>
            </a:r>
            <a:r>
              <a:rPr lang="ru-RU" sz="3600" b="1" dirty="0"/>
              <a:t>до школы можно определить, есть ли у ребёнка склонность к </a:t>
            </a:r>
            <a:r>
              <a:rPr lang="ru-RU" sz="3600" b="1" dirty="0" err="1"/>
              <a:t>дисграфии</a:t>
            </a:r>
            <a:r>
              <a:rPr lang="ru-RU" sz="3600" b="1" dirty="0"/>
              <a:t> и </a:t>
            </a:r>
            <a:r>
              <a:rPr lang="ru-RU" sz="3600" b="1" dirty="0" err="1"/>
              <a:t>дислексии</a:t>
            </a:r>
            <a:r>
              <a:rPr lang="ru-RU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45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850106"/>
          </a:xfrm>
        </p:spPr>
        <p:txBody>
          <a:bodyPr/>
          <a:lstStyle/>
          <a:p>
            <a:r>
              <a:rPr lang="ru-RU" sz="3600" b="1" dirty="0" smtClean="0"/>
              <a:t>Механизмы </a:t>
            </a:r>
            <a:r>
              <a:rPr lang="ru-RU" sz="3600" b="1" dirty="0" err="1" smtClean="0"/>
              <a:t>дислексий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6297771"/>
              </p:ext>
            </p:extLst>
          </p:nvPr>
        </p:nvGraphicFramePr>
        <p:xfrm>
          <a:off x="467544" y="1412776"/>
          <a:ext cx="77724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70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98080" cy="151128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Механизмы </a:t>
            </a:r>
            <a:r>
              <a:rPr lang="ru-RU" sz="3600" b="1" dirty="0" err="1" smtClean="0"/>
              <a:t>дисграфии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dirty="0" smtClean="0"/>
              <a:t>Психологический подход к анализу механизмов </a:t>
            </a:r>
            <a:r>
              <a:rPr lang="ru-RU" sz="2800" dirty="0" err="1" smtClean="0"/>
              <a:t>дисграфии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579145"/>
              </p:ext>
            </p:extLst>
          </p:nvPr>
        </p:nvGraphicFramePr>
        <p:xfrm>
          <a:off x="467544" y="2132856"/>
          <a:ext cx="7499350" cy="417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79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98080" cy="136841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Механизмы </a:t>
            </a:r>
            <a:r>
              <a:rPr lang="ru-RU" sz="3600" b="1" dirty="0" err="1" smtClean="0"/>
              <a:t>дисграфии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dirty="0" smtClean="0"/>
              <a:t>Психолингвистический подход к анализу механизмов </a:t>
            </a:r>
            <a:r>
              <a:rPr lang="ru-RU" sz="2800" dirty="0" err="1" smtClean="0"/>
              <a:t>дисграфии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588622"/>
              </p:ext>
            </p:extLst>
          </p:nvPr>
        </p:nvGraphicFramePr>
        <p:xfrm>
          <a:off x="611560" y="1988840"/>
          <a:ext cx="7499350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72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242594"/>
          </a:xfrm>
        </p:spPr>
        <p:txBody>
          <a:bodyPr/>
          <a:lstStyle/>
          <a:p>
            <a:r>
              <a:rPr lang="ru-RU" sz="3600" b="1" dirty="0" smtClean="0"/>
              <a:t>Какие </a:t>
            </a:r>
            <a:r>
              <a:rPr lang="ru-RU" sz="3600" b="1" dirty="0"/>
              <a:t>именно проблемы выявляются у сегодняшних школьников?</a:t>
            </a:r>
          </a:p>
        </p:txBody>
      </p:sp>
    </p:spTree>
    <p:extLst>
      <p:ext uri="{BB962C8B-B14F-4D97-AF65-F5344CB8AC3E}">
        <p14:creationId xmlns:p14="http://schemas.microsoft.com/office/powerpoint/2010/main" val="41288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77809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Классификация </a:t>
            </a:r>
            <a:r>
              <a:rPr lang="ru-RU" sz="3600" b="1" dirty="0" err="1" smtClean="0"/>
              <a:t>дислексий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70155168"/>
              </p:ext>
            </p:extLst>
          </p:nvPr>
        </p:nvGraphicFramePr>
        <p:xfrm>
          <a:off x="467544" y="1484784"/>
          <a:ext cx="7772400" cy="486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59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Алексей Николаевич Леонтьев, 1903-1979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608512" cy="50013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По А.Н. Леонтьеву, (1983)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письмо включает три основные операции: </a:t>
            </a:r>
          </a:p>
          <a:p>
            <a:r>
              <a:rPr lang="ru-RU" dirty="0" smtClean="0"/>
              <a:t>а) символическое обозначение звуков речи, т. е. фонем, </a:t>
            </a:r>
          </a:p>
          <a:p>
            <a:r>
              <a:rPr lang="ru-RU" dirty="0" smtClean="0"/>
              <a:t>б) моделирование звуковой структуры слова с помощью графических символов </a:t>
            </a:r>
          </a:p>
          <a:p>
            <a:r>
              <a:rPr lang="ru-RU" dirty="0" smtClean="0"/>
              <a:t>в) графо-моторные операции. 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	Каждая из них является как бы самостоятельным навыком (подсистемой) и имеет соответствующее психологическое обеспечение.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2607736" cy="403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7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98080" cy="101122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Классификация </a:t>
            </a:r>
            <a:r>
              <a:rPr lang="ru-RU" sz="3600" b="1" dirty="0" err="1" smtClean="0"/>
              <a:t>дисграфий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357418"/>
              </p:ext>
            </p:extLst>
          </p:nvPr>
        </p:nvGraphicFramePr>
        <p:xfrm>
          <a:off x="611560" y="1628800"/>
          <a:ext cx="7499350" cy="4748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15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242594"/>
          </a:xfrm>
        </p:spPr>
        <p:txBody>
          <a:bodyPr/>
          <a:lstStyle/>
          <a:p>
            <a:r>
              <a:rPr lang="ru-RU" sz="3600" b="1" dirty="0" smtClean="0"/>
              <a:t>Что </a:t>
            </a:r>
            <a:r>
              <a:rPr lang="ru-RU" sz="3600" b="1" dirty="0"/>
              <a:t>должно насторожить учителя начальной школы? В каких случаях он должен отправлять ребёнка к логопеду?</a:t>
            </a:r>
          </a:p>
        </p:txBody>
      </p:sp>
    </p:spTree>
    <p:extLst>
      <p:ext uri="{BB962C8B-B14F-4D97-AF65-F5344CB8AC3E}">
        <p14:creationId xmlns:p14="http://schemas.microsoft.com/office/powerpoint/2010/main" val="25787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850106"/>
          </a:xfrm>
        </p:spPr>
        <p:txBody>
          <a:bodyPr/>
          <a:lstStyle/>
          <a:p>
            <a:r>
              <a:rPr lang="ru-RU" sz="3600" b="1" dirty="0" smtClean="0"/>
              <a:t>Симптоматика </a:t>
            </a:r>
            <a:r>
              <a:rPr lang="ru-RU" sz="3600" b="1" dirty="0" err="1" smtClean="0"/>
              <a:t>дислексий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5860488"/>
              </p:ext>
            </p:extLst>
          </p:nvPr>
        </p:nvGraphicFramePr>
        <p:xfrm>
          <a:off x="395536" y="1340768"/>
          <a:ext cx="7772400" cy="5039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21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Виды </a:t>
            </a:r>
            <a:r>
              <a:rPr lang="ru-RU" sz="3600" b="1" dirty="0" err="1" smtClean="0"/>
              <a:t>дисграфических</a:t>
            </a:r>
            <a:r>
              <a:rPr lang="ru-RU" sz="3600" b="1" dirty="0" smtClean="0"/>
              <a:t> ошибок </a:t>
            </a:r>
            <a:br>
              <a:rPr lang="ru-RU" sz="3600" b="1" dirty="0" smtClean="0"/>
            </a:br>
            <a:r>
              <a:rPr lang="ru-RU" sz="3600" b="1" dirty="0" smtClean="0"/>
              <a:t>по Р.И. </a:t>
            </a:r>
            <a:r>
              <a:rPr lang="ru-RU" sz="3600" b="1" dirty="0" err="1" smtClean="0"/>
              <a:t>Лалаевой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015236"/>
              </p:ext>
            </p:extLst>
          </p:nvPr>
        </p:nvGraphicFramePr>
        <p:xfrm>
          <a:off x="323528" y="1844824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98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/>
              <a:t>Дисграфия</a:t>
            </a:r>
            <a:r>
              <a:rPr lang="ru-RU" sz="3600" b="1" dirty="0" smtClean="0"/>
              <a:t> на почве нарушений языкового анализа и синтеза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467418"/>
              </p:ext>
            </p:extLst>
          </p:nvPr>
        </p:nvGraphicFramePr>
        <p:xfrm>
          <a:off x="395536" y="1628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93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/>
              <a:t>Дисграфия</a:t>
            </a:r>
            <a:r>
              <a:rPr lang="ru-RU" sz="3600" b="1" dirty="0" smtClean="0"/>
              <a:t> на почве нарушений языкового анализа и синтеза</a:t>
            </a:r>
            <a:endParaRPr lang="ru-RU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0" y="1417638"/>
            <a:ext cx="7931724" cy="525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5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/>
              <a:t>Артикуляторно-акустическая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дисграфия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863720"/>
              </p:ext>
            </p:extLst>
          </p:nvPr>
        </p:nvGraphicFramePr>
        <p:xfrm>
          <a:off x="611560" y="1556792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67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98080" cy="1368152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Дисграфия</a:t>
            </a:r>
            <a:r>
              <a:rPr lang="ru-RU" sz="3600" b="1" dirty="0" smtClean="0"/>
              <a:t> на почве нарушений фонемного распознавания (акустическая)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79051"/>
              </p:ext>
            </p:extLst>
          </p:nvPr>
        </p:nvGraphicFramePr>
        <p:xfrm>
          <a:off x="755576" y="2060848"/>
          <a:ext cx="6984776" cy="42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58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98080" cy="1368152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Дисграфия</a:t>
            </a:r>
            <a:r>
              <a:rPr lang="ru-RU" sz="3600" b="1" dirty="0" smtClean="0"/>
              <a:t> на почве нарушений фонемного распознавания (акустическая)</a:t>
            </a:r>
            <a:endParaRPr lang="ru-RU" sz="3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74" y="2276872"/>
            <a:ext cx="850870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7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Оптическая </a:t>
            </a:r>
            <a:r>
              <a:rPr lang="ru-RU" sz="3600" b="1" dirty="0" err="1" smtClean="0"/>
              <a:t>дисграфия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748878"/>
              </p:ext>
            </p:extLst>
          </p:nvPr>
        </p:nvGraphicFramePr>
        <p:xfrm>
          <a:off x="323528" y="1484784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58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а) Навык символизации, т. е. буквенного обозначения фонем,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524000"/>
            <a:ext cx="3960440" cy="49293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формируется на основе развивающихся у ребенка </a:t>
            </a:r>
            <a:r>
              <a:rPr lang="ru-RU" b="1" dirty="0" smtClean="0"/>
              <a:t>способностей к символизации </a:t>
            </a:r>
            <a:r>
              <a:rPr lang="ru-RU" dirty="0" smtClean="0"/>
              <a:t>более широкого плана: символической игры, изобразительной деятельности и др.</a:t>
            </a:r>
          </a:p>
          <a:p>
            <a:r>
              <a:rPr lang="ru-RU" dirty="0" smtClean="0"/>
              <a:t>Кроме того, необходимой его предпосылкой является достаточная </a:t>
            </a:r>
            <a:r>
              <a:rPr lang="ru-RU" b="1" dirty="0" smtClean="0"/>
              <a:t>зрелость фонематического восприятия и языкового сознания </a:t>
            </a:r>
            <a:r>
              <a:rPr lang="ru-RU" dirty="0" smtClean="0"/>
              <a:t>[Левина Р. Е., 1940].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88840"/>
            <a:ext cx="2518414" cy="386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9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Оптическая </a:t>
            </a:r>
            <a:r>
              <a:rPr lang="ru-RU" sz="3600" b="1" dirty="0" err="1" smtClean="0"/>
              <a:t>дисграфия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1371"/>
            <a:ext cx="8064896" cy="565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242594"/>
          </a:xfrm>
        </p:spPr>
        <p:txBody>
          <a:bodyPr/>
          <a:lstStyle/>
          <a:p>
            <a:r>
              <a:rPr lang="ru-RU" sz="3600" b="1" dirty="0" smtClean="0"/>
              <a:t>В </a:t>
            </a:r>
            <a:r>
              <a:rPr lang="ru-RU" sz="3600" b="1" dirty="0"/>
              <a:t>каких случаях логопеды в поликлинике и в школе могут отказаться от ученика? Что делать, если преподаватель посылает к логопеду, а логопед отказывается заниматься?</a:t>
            </a:r>
          </a:p>
        </p:txBody>
      </p:sp>
    </p:spTree>
    <p:extLst>
      <p:ext uri="{BB962C8B-B14F-4D97-AF65-F5344CB8AC3E}">
        <p14:creationId xmlns:p14="http://schemas.microsoft.com/office/powerpoint/2010/main" val="28774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ПРЕДЕЛЬНАЯ НАПОЛНЯЕМОСТЬ ГРУПП ОБУЧАЮЩИХСЯ, ИМЕЮЩИХ НАРУШЕНИЯ В РАЗВИТИИ УСТНОЙ И ПИСЬМЕННОЙ РЕЧИ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851156"/>
              </p:ext>
            </p:extLst>
          </p:nvPr>
        </p:nvGraphicFramePr>
        <p:xfrm>
          <a:off x="611560" y="1628800"/>
          <a:ext cx="3929085" cy="4767072"/>
        </p:xfrm>
        <a:graphic>
          <a:graphicData uri="http://schemas.openxmlformats.org/drawingml/2006/table">
            <a:tbl>
              <a:tblPr/>
              <a:tblGrid>
                <a:gridCol w="1309558"/>
                <a:gridCol w="1309558"/>
                <a:gridCol w="1309969"/>
              </a:tblGrid>
              <a:tr h="393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Группы обучающихся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Предельная наполняемость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7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ное учреждение,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расположенное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городе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ное учреждение,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расположенное 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сельской местности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общим недоразвитием речи (ОНР)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нерезко выраженным общим недоразвитием речи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фонетико-фонематическим недоразвитием речи (ФФН) и фонематическим недоразвитием речи (ФН)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недостатками чтения и письма, обусловленными общим недоразвитием речи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недостатками чтения и письма, обусловленными нерезко выраженным общим недоразвитием речи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недостатками чтения и письма, обусловленными фонетико-фонематическим (фонематическим) недоразвитием речи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Заикающиеся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недостатками произношения отдельных звуков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42" marR="460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16016" y="2852936"/>
            <a:ext cx="32221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Основание: инструктивное письмо Министерства образования Российской Федерации от 14.12.2000 г. № 2 «Об организации работы логопедического пункта общеобразовательного учреждения</a:t>
            </a:r>
            <a:r>
              <a:rPr lang="ru-RU" dirty="0" smtClean="0"/>
              <a:t>»</a:t>
            </a:r>
          </a:p>
          <a:p>
            <a:r>
              <a:rPr lang="ru-RU" dirty="0"/>
              <a:t>ОРГАНИЗАЦИЯ И СОДЕРЖАНИЕ РАБОТЫ ЛОГОПЕДА В УСЛОВИЯХ РЕАЛИЗАЦИИ ФГОС</a:t>
            </a:r>
            <a:endParaRPr lang="ru-RU" dirty="0" smtClean="0"/>
          </a:p>
          <a:p>
            <a:r>
              <a:rPr lang="de-DE" dirty="0"/>
              <a:t>https://vk.com/topic-30895474_31318565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8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242594"/>
          </a:xfrm>
        </p:spPr>
        <p:txBody>
          <a:bodyPr/>
          <a:lstStyle/>
          <a:p>
            <a:r>
              <a:rPr lang="ru-RU" sz="3600" b="1" dirty="0" smtClean="0"/>
              <a:t>Могут </a:t>
            </a:r>
            <a:r>
              <a:rPr lang="ru-RU" sz="3600" b="1" dirty="0"/>
              <a:t>ли учителя начальной школы как-то изменить структуру урока, добавить новых упражнений для предупреждения </a:t>
            </a:r>
            <a:r>
              <a:rPr lang="ru-RU" sz="3600" b="1" dirty="0" err="1"/>
              <a:t>дисграфии</a:t>
            </a:r>
            <a:r>
              <a:rPr lang="ru-RU" sz="3600" b="1" dirty="0"/>
              <a:t> и </a:t>
            </a:r>
            <a:r>
              <a:rPr lang="ru-RU" sz="3600" b="1" dirty="0" err="1"/>
              <a:t>дислексии</a:t>
            </a:r>
            <a:r>
              <a:rPr lang="ru-RU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29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Г.Г.  </a:t>
            </a:r>
            <a:r>
              <a:rPr lang="ru-RU" sz="3600" b="1" dirty="0" err="1" smtClean="0"/>
              <a:t>Мисаренко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970784" cy="4629112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dirty="0" smtClean="0"/>
              <a:t>Методика </a:t>
            </a:r>
            <a:r>
              <a:rPr lang="ru-RU" dirty="0"/>
              <a:t>обучения младших школьников русскому языку с коррекционно-развивающими технологиями.: Учебное </a:t>
            </a:r>
            <a:r>
              <a:rPr lang="ru-RU" dirty="0" smtClean="0"/>
              <a:t>пособие</a:t>
            </a:r>
            <a:r>
              <a:rPr lang="ru-RU" dirty="0"/>
              <a:t>… - М.: Издательский центр «Академия», 2004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r>
              <a:rPr lang="ru-RU" dirty="0"/>
              <a:t>МЕТОДИКА ПРЕПОДАВАНИЯ РУССКОГО ЯЗЫКА (СПЕЦИАЛЬНАЯ)</a:t>
            </a:r>
            <a:endParaRPr lang="ru-RU" dirty="0" smtClean="0"/>
          </a:p>
          <a:p>
            <a:pPr marL="114300" indent="0">
              <a:buNone/>
            </a:pPr>
            <a:r>
              <a:rPr lang="de-DE" dirty="0"/>
              <a:t>https://vk.com/topic-30895474_26910492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7"/>
            <a:ext cx="3528392" cy="541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2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242594"/>
          </a:xfrm>
        </p:spPr>
        <p:txBody>
          <a:bodyPr/>
          <a:lstStyle/>
          <a:p>
            <a:r>
              <a:rPr lang="ru-RU" sz="3600" b="1" dirty="0" smtClean="0"/>
              <a:t>Какие </a:t>
            </a:r>
            <a:r>
              <a:rPr lang="ru-RU" sz="3600" b="1" dirty="0"/>
              <a:t>упражнения мамы могут делать с младшими школьниками в домашних условиях для </a:t>
            </a:r>
            <a:r>
              <a:rPr lang="ru-RU" sz="3600" b="1" dirty="0" smtClean="0"/>
              <a:t>коррекции нарушений письменной речи?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111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406" y="5923185"/>
            <a:ext cx="4284476" cy="860857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Д.А. Щукина. Логопедическая </a:t>
            </a:r>
            <a:r>
              <a:rPr lang="ru-RU" sz="2000" dirty="0" smtClean="0">
                <a:solidFill>
                  <a:schemeClr val="tx1"/>
                </a:solidFill>
              </a:rPr>
              <a:t>помощь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de-DE" sz="2000" dirty="0" smtClean="0"/>
              <a:t>https</a:t>
            </a:r>
            <a:r>
              <a:rPr lang="de-DE" sz="2000" dirty="0"/>
              <a:t>://vk.com/club59141039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488"/>
            <a:ext cx="38385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74" y="2331623"/>
            <a:ext cx="2804542" cy="21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075" y="3501008"/>
            <a:ext cx="3229569" cy="242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19" y="147292"/>
            <a:ext cx="2376264" cy="268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89754"/>
            <a:ext cx="2685754" cy="167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1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296" y="5373216"/>
            <a:ext cx="3394720" cy="114300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Издательство ФОРУМ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de-DE" sz="2000" dirty="0"/>
              <a:t>http://forum-books.ru/about/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274553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4127"/>
            <a:ext cx="2736304" cy="416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4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242594"/>
          </a:xfrm>
        </p:spPr>
        <p:txBody>
          <a:bodyPr/>
          <a:lstStyle/>
          <a:p>
            <a:r>
              <a:rPr lang="ru-RU" sz="3600" b="1" dirty="0" smtClean="0"/>
              <a:t>Если </a:t>
            </a:r>
            <a:r>
              <a:rPr lang="ru-RU" sz="3600" b="1" dirty="0"/>
              <a:t>ребёнок вырос из начальной школы, а проблемы остались, можно ли ему помочь? До какого возраста можно </a:t>
            </a:r>
            <a:r>
              <a:rPr lang="ru-RU" sz="3600" b="1" dirty="0" smtClean="0"/>
              <a:t>корректировать нарушения письменной речи?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207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293096"/>
            <a:ext cx="3250704" cy="994122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Логопедический центр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Кабинет </a:t>
            </a:r>
            <a:r>
              <a:rPr lang="ru-RU" sz="2000" dirty="0">
                <a:solidFill>
                  <a:schemeClr val="tx1"/>
                </a:solidFill>
              </a:rPr>
              <a:t>Речевой </a:t>
            </a:r>
            <a:r>
              <a:rPr lang="ru-RU" sz="2000" dirty="0" smtClean="0">
                <a:solidFill>
                  <a:schemeClr val="tx1"/>
                </a:solidFill>
              </a:rPr>
              <a:t>терапии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de-DE" sz="2000" dirty="0" smtClean="0"/>
              <a:t>http</a:t>
            </a:r>
            <a:r>
              <a:rPr lang="de-DE" sz="2000" dirty="0"/>
              <a:t>://www.spblogoped.ru/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69536"/>
            <a:ext cx="7524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б) Моделирование звуковой структуры слова с помощью букв.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392488" cy="46634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Реализация данного навыка на начальной стадии обучения грамоте происходит в два этапа: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сначала выполняется </a:t>
            </a:r>
            <a:r>
              <a:rPr lang="ru-RU" b="1" dirty="0" smtClean="0"/>
              <a:t>фонологическое структурирование звуковой стороны слова</a:t>
            </a:r>
            <a:r>
              <a:rPr lang="ru-RU" dirty="0" smtClean="0"/>
              <a:t>, т. е. установление временной последовательности фонем, из которых оно состоит,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 затем производится </a:t>
            </a:r>
            <a:r>
              <a:rPr lang="ru-RU" b="1" dirty="0" smtClean="0"/>
              <a:t>трансформация временной последовательности фонем в пространственную последовательность букв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3148733" cy="36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296" y="5373216"/>
            <a:ext cx="3394720" cy="114300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Издательство ФОРУМ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de-DE" sz="2000" dirty="0"/>
              <a:t>http://forum-books.ru/about/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1"/>
            <a:ext cx="2736304" cy="416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30766"/>
            <a:ext cx="2679948" cy="407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4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242594"/>
          </a:xfrm>
        </p:spPr>
        <p:txBody>
          <a:bodyPr/>
          <a:lstStyle/>
          <a:p>
            <a:r>
              <a:rPr lang="ru-RU" sz="3600" b="1" dirty="0" smtClean="0"/>
              <a:t>Имеют ли дети с </a:t>
            </a:r>
            <a:r>
              <a:rPr lang="ru-RU" sz="3600" b="1" dirty="0" err="1" smtClean="0"/>
              <a:t>дисграфией</a:t>
            </a:r>
            <a:r>
              <a:rPr lang="ru-RU" sz="3600" b="1" dirty="0" smtClean="0"/>
              <a:t> и </a:t>
            </a:r>
            <a:r>
              <a:rPr lang="ru-RU" sz="3600" b="1" dirty="0" err="1" smtClean="0"/>
              <a:t>дислексией</a:t>
            </a:r>
            <a:r>
              <a:rPr lang="ru-RU" sz="3600" b="1" dirty="0" smtClean="0"/>
              <a:t> право </a:t>
            </a:r>
            <a:r>
              <a:rPr lang="ru-RU" sz="3600" b="1" dirty="0"/>
              <a:t>на более мягкие условия проведения экзаменов по русскому языку?</a:t>
            </a:r>
          </a:p>
        </p:txBody>
      </p:sp>
    </p:spTree>
    <p:extLst>
      <p:ext uri="{BB962C8B-B14F-4D97-AF65-F5344CB8AC3E}">
        <p14:creationId xmlns:p14="http://schemas.microsoft.com/office/powerpoint/2010/main" val="14447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620688"/>
            <a:ext cx="7620000" cy="568863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 smtClean="0"/>
              <a:t>Согласно </a:t>
            </a:r>
            <a:r>
              <a:rPr lang="ru-RU" dirty="0"/>
              <a:t>Методическим рекомендациям по организации и проведению единого государственного экзамена (ЕГЭ) для лиц с ограниченными возможностями здоровья (письмо </a:t>
            </a:r>
            <a:r>
              <a:rPr lang="ru-RU" dirty="0" err="1"/>
              <a:t>Рособрандзора</a:t>
            </a:r>
            <a:r>
              <a:rPr lang="ru-RU" dirty="0"/>
              <a:t> от 5 марта 2010 г. № 02-52-3/10-ин) к лицам с ограниченными возможностями здоровья (далее — ОВЗ) относятся лица, имеющие недостатки в физическом и (или) психическом развитии: глухие, слабослышащие, слепые, слабовидящие, </a:t>
            </a:r>
            <a:r>
              <a:rPr lang="ru-RU" b="1" dirty="0"/>
              <a:t>с тяжелыми нарушениями речи</a:t>
            </a:r>
            <a:r>
              <a:rPr lang="ru-RU" dirty="0"/>
              <a:t>, с нарушениями опорно-двигательного аппарата и другие, в том числе дети-инвалиды, </a:t>
            </a:r>
            <a:r>
              <a:rPr lang="ru-RU"/>
              <a:t>инвалиды</a:t>
            </a:r>
            <a:r>
              <a:rPr lang="ru-RU" smtClean="0"/>
              <a:t>.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dirty="0"/>
              <a:t>В приложении 8 к этому письму </a:t>
            </a:r>
            <a:r>
              <a:rPr lang="ru-RU" dirty="0" smtClean="0"/>
              <a:t>уточняются особенности организации пункта проведения ЕГЭ для участников ЕГЭ с различными заболеваниями</a:t>
            </a: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ЭКЗАМЕНЫ (ЕГЭ) И ПОСТУПЛЕНИЕ В ВУЗ ДЕТЕЙ С ОВЗ (ТНР)</a:t>
            </a:r>
          </a:p>
          <a:p>
            <a:pPr marL="114300" indent="0">
              <a:buNone/>
            </a:pPr>
            <a:r>
              <a:rPr lang="de-DE" dirty="0" smtClean="0"/>
              <a:t>https</a:t>
            </a:r>
            <a:r>
              <a:rPr lang="de-DE" dirty="0"/>
              <a:t>://vk.com/topic-30895474_31437927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2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242594"/>
          </a:xfrm>
        </p:spPr>
        <p:txBody>
          <a:bodyPr/>
          <a:lstStyle/>
          <a:p>
            <a:r>
              <a:rPr lang="ru-RU" sz="3600" b="1" dirty="0" smtClean="0"/>
              <a:t>Изменилось </a:t>
            </a:r>
            <a:r>
              <a:rPr lang="ru-RU" sz="3600" b="1" dirty="0"/>
              <a:t>ли что-то сегодня в подготовке преподавателей начальных классов в связи с появлением большого количества проблемных детей?</a:t>
            </a:r>
          </a:p>
        </p:txBody>
      </p:sp>
    </p:spTree>
    <p:extLst>
      <p:ext uri="{BB962C8B-B14F-4D97-AF65-F5344CB8AC3E}">
        <p14:creationId xmlns:p14="http://schemas.microsoft.com/office/powerpoint/2010/main" val="16984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373216"/>
            <a:ext cx="4248472" cy="1152128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Сайт ЛГУ им. А.С. Пушкина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de-DE" sz="1600" dirty="0">
                <a:solidFill>
                  <a:schemeClr val="tx1"/>
                </a:solidFill>
                <a:hlinkClick r:id="rId3"/>
              </a:rPr>
              <a:t>://</a:t>
            </a:r>
            <a:r>
              <a:rPr lang="de-DE" sz="1600" dirty="0" smtClean="0">
                <a:solidFill>
                  <a:schemeClr val="tx1"/>
                </a:solidFill>
                <a:hlinkClick r:id="rId3"/>
              </a:rPr>
              <a:t>lengu.ru/pages/main.php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Факультет дефектологии и социальной </a:t>
            </a:r>
            <a:r>
              <a:rPr lang="ru-RU" sz="1600" dirty="0" smtClean="0">
                <a:solidFill>
                  <a:schemeClr val="tx1"/>
                </a:solidFill>
              </a:rPr>
              <a:t>работы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de-DE" sz="1600" dirty="0" smtClean="0">
                <a:solidFill>
                  <a:schemeClr val="tx1"/>
                </a:solidFill>
                <a:hlinkClick r:id="rId4"/>
              </a:rPr>
              <a:t>vk.com/lengu.defo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12827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6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в) </a:t>
            </a:r>
            <a:r>
              <a:rPr lang="ru-RU" sz="3600" b="1" dirty="0" err="1" smtClean="0"/>
              <a:t>Графо-моторные</a:t>
            </a:r>
            <a:r>
              <a:rPr lang="ru-RU" sz="3600" b="1" dirty="0" smtClean="0"/>
              <a:t> навыки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049600" cy="50013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являются конечным </a:t>
            </a:r>
            <a:r>
              <a:rPr lang="ru-RU" dirty="0" err="1" smtClean="0"/>
              <a:t>эффекторным</a:t>
            </a:r>
            <a:r>
              <a:rPr lang="ru-RU" dirty="0" smtClean="0"/>
              <a:t> звеном в цепочке операций, составляющих письмо. Тем самым они могут оказывать влияние не только на каллиграфию, но и на весь процесс письма в целом. Например, наличие затруднений в изображении букв иногда настолько загружает внимание ребенка, что дезорганизует и все предшествующие операции.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3657600" cy="35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31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548680"/>
            <a:ext cx="3977592" cy="56166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Сенсомоторная база, или комплекс функциональных предпосылок письма, представляет собой многоуровневую систему, включающую большое количество когнитивных и речевых функций. Достигая минимально необходимого уровня зрелости, они создают оптимальные возможности для осуществления операций </a:t>
            </a:r>
            <a:r>
              <a:rPr lang="ru-RU" dirty="0" err="1" smtClean="0"/>
              <a:t>звуко-буквенной</a:t>
            </a:r>
            <a:r>
              <a:rPr lang="ru-RU" dirty="0" smtClean="0"/>
              <a:t> символизации, графического моделирования звуковой структуры слов и реализации </a:t>
            </a:r>
            <a:r>
              <a:rPr lang="ru-RU" dirty="0" err="1" smtClean="0"/>
              <a:t>графо-моторной</a:t>
            </a:r>
            <a:r>
              <a:rPr lang="ru-RU" dirty="0" smtClean="0"/>
              <a:t> программы. </a:t>
            </a:r>
            <a:endParaRPr lang="ru-RU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22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032448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Первые два рода операций в ситуациях фонетического письма (</a:t>
            </a:r>
            <a:r>
              <a:rPr lang="ru-RU" dirty="0"/>
              <a:t>п</a:t>
            </a:r>
            <a:r>
              <a:rPr lang="ru-RU" dirty="0" smtClean="0"/>
              <a:t>о правилам русской графики) протекают несколько иначе, чем в тех случаях, где требуется использование орфографических правил.</a:t>
            </a:r>
            <a:endParaRPr lang="ru-RU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3960440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22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GuuekZvzWzerwUAAP8SAAAdAAAAdW5pdmVyc2FsL2NvbW1vbl9tZXNzYWdlcy5sbmfFWF9P21YUf6/U72BFqrRJK20ntaom/shJLsGqY1PbAbo/stBACIkGqdmmPgbYRie2laEiGCvtyqa9dA9empRAYvMV7v0K+yQ751yb2CGtnfZhD0G+F9/f+d1zz/mdcz068fD+ivLN4oPa8mp1LHdj5HpOWax+ubqwXF0ay1Wcyau3c0rtq/nqwvzKanVxLFddzSkT45cvja7MV5e+nl9ahOfLlxRl9P5irQbD2jiOemNleWEsN513C2Z5WjXuubpZMt28VsqN8994wF/xQKzzNj9T+CkMu/yMe9yHifbnDz74+Nbthzdu3vpw9FoIlgXbLqu6noquEPjN6xmwDccydRcMMN012JwD2E/4NuDv8t3hVpsVR9cMBgAvYPk2/xWAXg4HMW2xGVh/CKv34PckdXXFspjhuLauFZmr2a5hOuQvnTmsSFvpiMcKPxN1cFATfh3+mrfQSTjtw2PA/xHf0T/b4MEgfFes4UCsw3ML/v6owEQHvHvCmwriSI/74nvupXEsmmVVM1yL2Y6lFRzNNIDXNm/A0QWirvBjgD2TdoBC5wIBOdGC94A3vOOBUTxiYO8p4ieE4V0iBStwa62RVEqWOqsZJdcxTd12mVGMZoDZHtBpAJm6eAROoq3X4WEN4BtheLWGxLdUm1kUs55Yo12evgOCKwP/mdhEOghD7MCRa8MymtJKUzr8HKL1FGjV4Txhz8PBTDM8yj8hMND1cm8ZQCBgmQUBb9uzpoVBuoMOxwDE9QpmMYVrB3fXjAVwLCi9N0RFmm3NKJiQMgUnbv8QMOjIAWmLnyQYpAGWmW2rJebmzTlIPgLb5UfDrDLv4Knyg2HW3GO21Km0RYY6o5VUTDpUhygHSRp2xJaC/kRBCB0/OPPXpScw49E1+EZL/ECphv5qxbRBbA1HyGZ3KxAOmqpHhCKN8nHQI+QRoTamoIz6Aacvfo7odSicAvk2PCN7nwdp3EB9C6yI8X23on3qTqqazoouBHzRnHUdWRuIpI/eSrqOwqfFTzAvQ2k698pHkhcJldhQxCY+YuJKKLEBryLAIyQpBfFcgQCjrVBeQXZJ4Cuh2htFNnclZiaD8PXtMFEt+jZ6OKg2HF8UxwS1t3BLpnJ/LXoH4pjAmVj3+1cSkCeV1bMX2Hfk6Uv2WfxuS9nLaygSvwA16F9QyMS3GfcfAjCoppAt7Or9+eWV7Ms0Y9IkyQggj3FbTawj6YWoh2CYEcghRr0Cq30gDzWc8jMsyoFM4YSN9PLUszIDB2BSTWij3wfjednxZlne1hzZlHl46GlLKb5kHCRD67lMcRlaMl6AUF1sYB8KVSPeITVg5jhSCO4P1NAORlU8oaK2LIpJ7qXGVaypStQHR3N0RmWFYoyAN6UBtOqT1TYQz1g2wU6lzCK3Svm+qIvoGtmXoBHpA0hGzDo01xPuDN2dWIv+85ra1FfouG7kmIn3IRz65nlCh9pvKStpxmymWoUpt6AaBSZbtPWwFfUyLoXcQsa6Y7u6mieQF+Q0vNE0w4M7CQuPH4lSlpoWGpDXiyKbVMFIL6ID6mxP/63/lRGnn+Xv0O3s8T+gtf2bH0FXf8RfKoD7jO/DBg749idD4YLAoLSzc/zPqB3vUpU95e0v0tAcNZ8EoGvUU2zJgM1+luXhLS52Dpnvco4GIZe85+zQcVHQBuIxdU2YGhRl3QGNLaodpqtPkvLmm09Lobw+JkUi6VAktBddrLDZGElnDLkQBofqOGphqgzpgr3lAV3vqG7y03TVjAOVVesOKC/dEQBpH3Fwb6CUXbkT1Iq+S1V6CYyboDMOL2vn0TEMQO+uDhJJut2grjHT9S4O9P4VFv3kaNOuWizSJw5yfofqnB9padh8NElOY1xxshP/EoJFqe9bSFb7hSnVgPLxf1Cgoh/pM2ihHEcZGLYbjagjSKKdj2r0qWr0WuzL1X9QSwMEFAACAAgAa656RrFwlDbdAwAAsgwAACcAAAB1bml2ZXJzYWwvZmxhc2hfcHVibGlzaGluZ19zZXR0aW5ncy54bWzVV91uG0UUvvdTjAb1jnqTktISrR2hJBYRaRphI8FVNN6dxKPO7lq7Y9JwlRDRFqWiFWqEBCpIXHBt0pg6pE5eYeYVeBLO2fHa3sRES0slsLSOd+ac73znO2d+4i7cDyT5gseJiMIKnS3PUMJDL/JFuFWhnzZq129TkigW+kxGIa/QMKJkoVpy252mFEmrzpUC04QATJjMt1WFtpRqzzvO9vZ2WSTtGGcj2VGAn5S9KHDaMU94qHjstCXbgT9qp80TWi2VCHHt0J3I70hOhA8UQoHsmKxJlrSoY82azLu3FUed0F+MZBSTeKtZoe/U0k9mY6GWRMBDTC6pwiAOq3nm+wL5MFkXX3LS4mKrBcRvzVGyLXzVqtAbc4gC1s5llBTb5sAQZTGCZEI1hA+4Yj5TzL7aeIrfV0k2YIf8nZAFwmvADMH8K3SpsfHR5+vLn6yurH280bh7d7Wxsm5JpD5OHsd18oFcIBR1Yo+P4rhMKea1gDf4bDKZcNeZHMrMNqMwRw7fSTOSoH3qBf0QNLm/xgI+UY36PRHWwHKWkk1IRO5U6IexYJISoZgU3sg56TQTJVRa/9qkJQEs6DNO7tTpOLxVx2uxOOGTtLKZBDX3qvo7c0DM1/rMfKX78PSIPtJn+iU8v+kBfB/hsHlM9LnZBas9/Qptza4d6IFlTw/AsWse6L7uE7OXzfwO/j39Qp8R8OmZPTRaSOUfxv5bTj+DOSAgLX1MAKZL9LHZNfuIpk8ghj7VXX2Ck5YtkIJ4wIRAlDN9ah7rPzDweUr5FNN6CR5HCGweoSGk9QSNh8TKhYg9B08QxhKDdCEsMfsQ4RxwHqFeQ530Ceo5wrc5XKuvriwtb6ysLS1/dm0iCWR3DJyfZM7wkuWDNF+fWy5pW8c8pX/CCWQdcypECXsLm4Bk9bENdm7LO9Qo5TEO/K4tGlbxldkn5iH+hDIPoS6qnUsQMIprXkzVZ1dokBK6rPmFhYJZo+4TPXuMZtCfsHAe6G5xKfMqTg8zpf175puU8sAcgOOYiDkoHjpLfYAv49DdNHQfStAd7xIXNgXz7cQ6TIFSa/iNPKGKRVjMzN54b+7m+7dufzBfdv7c/fX6lU7DQ2FdMhFmp8LilcfC6Gi4vGO6Du7k0zd2FXf+o/v6c/1Ufw/Ps4Jt/lT/qA/1YVHrglvSof6lkOVP+odiJ0NuHfav6LmCYV+Abzddzg/tssalNUg3lT6cNsNT7d/s0Nfosje6PtgWfTtd9hZzfpOV9b9J2b6NbqK5q6frTL0b40wgQhGAEFL4fHShrt6cm4HL7NSpUgnQ8v9nVEt/AVBLAwQUAAIACABrrnpGe2nXsMMCAABeCgAAIQAAAHVuaXZlcnNhbC9mbGFzaF9za2luX3NldHRpbmdzLnhtbJVW207jMBB95yuq7juBQG+SqdSWRkJid9GCeHeSaWLVsSvbKdu/XztxGidtNgGEVJ85x3P1FCT3hC1vRiMUccrFOyhFWCINUmEjEj+Nw1wpzm4jzhQwdcu4yDAdL38ExQ/yCmafih9BDNXscAS1m4eHxXp7N0RiffjB3F+vugQRzw6YnV55wm9DHO0TwXMW94aWng4gKGF742C6mnczKZHqRUHWiOk52D4H/jDJQYCUYELy/cdg9tirojgEWnl6fDa/AzW1q/9n35IdiSSqkM2m8/vFfZfsgBP4TpF1Y/Tt3xYo+KtM5v7kfrLopFJ8AvGty/khP7QEq2AeTDoFgiemoE3N7G66mgS9GspxrJ+fFmz9YBZsegUmIePIPJHpwt90uqjK0x4M+9F998g8V8Hpm6lrayGYpocUlkrkgLzqVNpkyr9+50q/D1juMJWa4EI16U0H/YZz2aDVYE38A1+ExS7LIjXlk9M8g00ZsctsGmrBZrMutoXLPWNOjAKOFixzbYE185eu7AXTAWvmOyUx/Gb0dBlB21SKqjavsW2o0wErbrRAm4FhfYxtKNWpshpXr+b1SidWC1ScjMewlCaeD5KBaR3yCqyMybsICjF8JAlWhLOfhheeimwk8loGO27Xhwspoihcm7kiRr2p3XoV55vegqDym6FOrjyPlF7kT2OsFI7STH8zyfHI6p7GxT1j77rE7ErNB/HCdnyoKMNiD+KDczrYD+MKBpN5+cK66MhzqoC863VG9pJrDWB5FoLY6r4RkFWdm2BJTEmSUv2nPgl8QdxSdFhLqUr1fQwTeqY7iJ0DwCJKz1NQnkpTllNFKBzhvAIcpMi6Kz0k9ah2Td1KvcJOuXNnkUGDaTdGPS+NddcwXBF86rh4c/e4hgGzr3Aoi8waz79vQ1dbzQygu9CKs52nxs3afllCDZr/K/8BUEsDBBQAAgAIAGuuekamE6YSrAMAAMMLAAAmAAAAdW5pdmVyc2FsL2h0bWxfcHVibGlzaGluZ19zZXR0aW5ncy54bWzNVt1uEzkUvs9TWF5xBxkKZWGrSSrUH1FtgWqbleCqcmfcxMKZiWacLd2rlmqBVdGCVlRIIEDigutQGkgpaV/BfgWehHPGmSTTlmgWsYhIk8T2Od/5vuPjM3Ynb9cl+YNHsQiDEh0rnqWEB17oi6Baor9XZs9coiRWLPCZDANeokFIyWS54Daay1LEtUWuFJjGBGCCeKKhSrSmVGPCcVZXV4sibkS4GsqmAvy46IV1pxHxmAeKR05DsjX4UWsNHtNyoUCIa6euhn5TciJ8oBAIZMfkFVWX1LFWy8y7VY3CZuBPhTKMSFRdLtGfZpNPamORpkWdB6gtLsMkTqsJ5vsC6TC5KP7kpMZFtQa8L45Tsip8VSvRc+OIAtbOcZQE20pgiDIVgpZA9eDrXDGfKWaHNp7it1WcTtgpfy1gdeFVYIWg/BKdrixdubkw89v83LVflyrXr89X5hYsicTHyeK4TjaQC4TCZuTxfhyXKcW8GvAGnxUmY+46w1Op2UoYZMjhmCyHElKfeFGyAkzlWolejgSTlAjFpPD6q4pFVa5mhQQN6DtWXAkUHQBavV6NRTEfDpSuxJhFr6z/NVvE/KUPzB3dgadN9I4+0O/heaO78L2D0+YB0YdmHaw29Ee0Net2og2Wbd0Fx5a5qzu6Q8xGuvIO/Nv6rT4g4NM2G2g0mSS0F/uLnF6COSAgLb1LAKZF9K5ZN5uIpvcght7XLb2Hi5YtkIJ4wIRAlAO9bx7oDxj4MKG8j7Leg8cOApv7aAiyHqJxj1gxF7Hn4AmJscRALoQlZhMiHALOfcxXL096D/PZx7caTi3Oz03PLM1dm565cWpIBLLbBc4PU2cYpHqQ5tdzy4i2+5il9F84QVoHnHJRwtrCIiDp/tgCO7Tb28tRwmMQ+LTdNNzFj2aTmHv4F7a5B3U02xmBgJE/5/my+nhEDhJCx3N+5KCgasz7UM3uohnUJxycu7qVP5XZLJ4c5oTyb5u/E8pdswWOAyJmK3/oVHoXB4PQrSR0B7agNegSR5qC+WfoHCZAiTX8R56wi3lYnB07d378ws8XL/0yUXQ+rb8+M9Kp1+YXJBNB2uenRjb6frM/3jFdB/vrya1aRc3v1qmf60f6CTyPcxbuI/1Mb+vtvNY5m8y2fpXL8oV+mq/XZ05WZ0QV5Qz7FnxbyQG9Zw8qHpZu0iY68P7ovae+Zc19Rd2MfsXbqvpGdfM/qhhZ/T+uCDvq3+gyVzjXOfGOWYD57MW7XPgMUEsDBBQAAgAIAGuuekZ3Q/GrkAEAAAoGAAAfAAAAdW5pdmVyc2FsL2h0bWxfc2tpbl9zZXR0aW5ncy5qc42Uy27CMBBF93wFSrcVgvBMd7wsVWJRqd1VXZgwhAjHjmwnhSL+vTikEJtJIWzw1eGMx2F8aDRPjxd6zZfmofherN/sdZGBybTM4NnOWU2emNxTLF7BR5wAizl4DpIbZE2Zgkt+vCKY2eOFdbl/N15VEXriIquEKRZKxKswMEfAbwzcYeGP3V3Z2bmrylkvM60Fb4WCa+C6xYVMaMF4T6R4qk06sMhB3kHXNARL2u0Gk3m7jrwafTLyJ+MqF4okpXy/EJFoLWm4jaTI+Kqu/mafgjy99W2pG4xHNsBipV81JG7hGZnPiF9PphKUgrKu7/fIsIfCjC6BVby9mfn8g1ri24YcOo9VrP/o4WDUCTpVOqURPHBKpwM9uR7lNOx02Yzf7/QDi2B0D/IRlUiz9JYbkxHpW5wUkTmRG3TYHoz7BEWZoKuYR2du7pMhmaKc2azRln/JQeBPLWGl0fNbs0ZIOCO0wcYvwUKOhejsa3x6lVN6gf2W1ZZ2LpPH76wc3452LxOz/mx+3duMq2scfwFQSwMEFAACAAgAa656RtKErmavAAAAQAEAABoAAAB1bml2ZXJzYWwvaTE4bl9wcmVzZXRzLnhtbJ2PsQ7CIBCGd56C3C7YrWkANxM3B51Npagk7dFwYH18aWpMFxeHS/jJ/325U7vX0POni+QDaqjEFrhDGzqPdw3n035TA6fUYtf2AZ0GDMB3hilf1XiMjlwiXhRIGh4pjY2U0zQJT2MsBgp9TkVMwoZBlhkCypmU44LCwjb+L/rzB4YxztU1+z4d0JR3SUuFU7QaZubiUHi8BZC/CjGvCkp+dXOymVLZoQQlV5cb9gZQSwMEFAACAAgAa656RmFlyq98AAAAfgAAABwAAAB1bml2ZXJzYWwvbG9jYWxfc2V0dGluZ3MueG1ss7GvyM1RKEstKs7Mz7NVMtQzUFJIzUvOT8nMS7dVCg1x07VQUiguScxLSczJz0u1VcrLV1Kwt+OyyclPTswJTi0pASosVijISaxMLQpJzQUySlL9EnOBKi/Mv7Dvwu4Ley92X9ipoKtwYcaF7Rf2XNh6YS8Y71PSt+MCAFBLAwQUAAIACAB7gI9F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BrrnpG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GyuekZUHjBDkAYAAKsbAAAXAAAAdW5pdmVyc2FsL3VuaXZlcnNhbC5wbmftlH9UUmkax3FqO1rHjo45NdVoyehUc3IL8QcgNFYz/kpscqpToVZsUOMPQgZRQzA7M+WuQtrMZIY6o7uhMyeYhlAZUHZPbYyCsI4mEggZG3cIrkakppjsBWbPmf/3n/3j/nHf9zzPez/v+z73+9xv3UFieujqjasRCERoZsb+QwjEyhwEYkVZ8Cooc31doh6aghiH0vciRNrNdihYSU3LSUMg7vDXLJ36AxSHnM84xkAg1t7zPUEqWtefEIhNH2TuT/ukogCc3M1DhkTWnJq+H9SHWP/4jc01a84HxddcCQ4LD4mJuXglOKYp9nT48SPBYafDayP3XjL/kLtDoVSVs7LBt7ntL8dK5EPlR3HdhYefihVB0GGPs/dHQFPNlhaE7yojK6Fxy5U4X5CG9r0Q3BECjR+E5fhStWffgMYwGIERGIERGIERGIERGIERGIERGIERGIERGIERGIGR/2PkvJ7g0XPN7Pmj3Gr3cDt70fa9xfPqUvsCjjrg/otS8dooTlRrsXIOfv5ykpulpVq/Bj9b4zumRj470r6H656NXiawmqNPDcy9tvRPrrquQUmK8Sqkhv2RyEDsfdN3bl92O3tu5vLaOJxl0R6tnIgBhlHSaeQw+4gtwd3kv820VlDqaoiubsKp+CnXx7D8FPeNysE85m+LJGFH+Z+jmfHdzCimTeI+FEgPkW52lH8RXelPi/rXahID+QeC41PYuMK27E9b09swOUCs/4OYQtejQdlfxytf3hAXcuIDNTy3WpbwLE7D2RdjCwaa1/XPt6o2+leOJhdG4vQdXe8UIltSmbaEWYF461u+YiqYuoWqqYWeL2nepVwvy5LMfWE3egDAtSwryNqplDhATVkkw7ZcuWSaPcrT0QXCAvHTpuPAL86eLkyvUwaW/7SsjfeK9I+8I6WjLdaiSaxONlDnU+bv37cU5Y5pp6UJnIXL3GVLtaQTT2T1Aeu+YW7cpc1fYX2JfV9ixrKyRjDCcOARVIsM7S7QYvLn8o0lNsFrpcIhneOi1W0M9m2hJk9Mi/FJ/PxTIlmVd6sNIKFv0IBjQO1Q1CwqnVA/ChCma3Tuh43brH3mgfYL9XEq8IepJ30mjbzHqHlk9Jjkoc+kRMBUpBxzui17fe30+KHifu/TevI3zYYMuinTEowaIYsYuxkk4LO4L+pHOzMp/XXBHvaF1UP0By486KmM7hxMNJaAILS7+5j8q0CV3a3GE0A+D2f35OyI2Dd3tpExQhn3/KprV0427imgnRHzXZcKvSAI1r0nMREIEuGM6QLasKFsewtJMjluJqzPGSq9Vg3mqcBXJtl/93zHeIJ6QNHc6mjFbDxdHDZxdXfQydJcxASTp5NKHDodeUsK/nPh6Z9X1Ya+D3wtPwM1TfzwgNBqSTaSnWBRr/GRUR5aLuvHGxnTOG2peqFaQOCYeLrWE3W+7lG0/NT16+0ECrBYYVl1sSFO5bgqwM5HJW2on7zTfvIgT/jcWQQW6UxktAGZwZs512OdMOpLe6W9ug+vWZMwraN6jh2zvEccG5Ck4Mm2Wvr2FmcjUmLSCo4kzOEPbJlA7ihPatIQvW3asqq79+MT0k9psJHI6d0tTg/BnMzVuQaK/MrMb8ixvTZn+QU5jE9811k/ibFgPrrWv3bQjorAPLh/SdYvNBevM6Ts4ut+jNxHKaeyO9R0FbuNTLXeSwWipGVq0iGHoojHNbqqSzNuWMSGUokmlcD7h52ExoQSEzYV2ubpi680eT0G+twsLXDp75KyoOZMTMA9VHVGUWxdV2VcDlHTbHF0iCMO2+4Yus27frxILv53s4oiG0V+TLHd5VcWd6iXUkPDcZt2EDvViYzM227R25G7KHMzSoocRAnVJQcMXrVZZDhjo+IJbsFZlFfekBZwjQqmhEzCKWaMTiIH35OOM2WjMazvNFF/y+P38yXpwfjP/crnp/RGeAnDm3fSq8bU2qgS15edcZC25kQ3wbZNUFXM/6VbZe41OP6VGuiUyQrtuQ3RL6D6Uxc15/Jy8TupfoFNDbK2BwwR7cW32liptlNXsM+GCdhJVn7x7AgA/cKNVGWIXfabJckcJanPfLs8S53HxqX7bZZl325BubdqSTetTcdujVffNdC2VW0PLA3O5iwn6zdjpn4W8C2c3znfOEnjbrw3KN36eGTF6BL4R/qUPi+AlEDm5vqkdeEmLSSoZ1Qd8b/Z/vNYmnlpPYODwj4JezLhy2d+SNwv2nuy9j9QSwMEFAACAAgAbK56RtIooFJKAAAAawAAABsAAAB1bml2ZXJzYWwvdW5pdmVyc2FsLnBuZy54bWyzsa/IzVEoSy0qzszPs1Uy1DNQsrfj5bIpKEoty0wtV6gAihnpGUCAkkIlKrc8M6UkAyhkYG6OEMxIzUzPKLFVsjCwgAvqA80EAFBLAQIAABQAAgAIAGuuekZvzWzerwUAAP8SAAAdAAAAAAAAAAEAAAAAAAAAAAB1bml2ZXJzYWwvY29tbW9uX21lc3NhZ2VzLmxuZ1BLAQIAABQAAgAIAGuuekaxcJQ23QMAALIMAAAnAAAAAAAAAAEAAAAAAOoFAAB1bml2ZXJzYWwvZmxhc2hfcHVibGlzaGluZ19zZXR0aW5ncy54bWxQSwECAAAUAAIACABrrnpGe2nXsMMCAABeCgAAIQAAAAAAAAABAAAAAAAMCgAAdW5pdmVyc2FsL2ZsYXNoX3NraW5fc2V0dGluZ3MueG1sUEsBAgAAFAACAAgAa656RqYTphKsAwAAwwsAACYAAAAAAAAAAQAAAAAADg0AAHVuaXZlcnNhbC9odG1sX3B1Ymxpc2hpbmdfc2V0dGluZ3MueG1sUEsBAgAAFAACAAgAa656RndD8auQAQAACgYAAB8AAAAAAAAAAQAAAAAA/hAAAHVuaXZlcnNhbC9odG1sX3NraW5fc2V0dGluZ3MuanNQSwECAAAUAAIACABrrnpG0oSuZq8AAABAAQAAGgAAAAAAAAABAAAAAADLEgAAdW5pdmVyc2FsL2kxOG5fcHJlc2V0cy54bWxQSwECAAAUAAIACABrrnpGYWXKr3wAAAB+AAAAHAAAAAAAAAABAAAAAACyEwAAdW5pdmVyc2FsL2xvY2FsX3NldHRpbmdzLnhtbFBLAQIAABQAAgAIAHuAj0XOggk37AIAAIgIAAAUAAAAAAAAAAEAAAAAAGgUAAB1bml2ZXJzYWwvcGxheWVyLnhtbFBLAQIAABQAAgAIAGuuekY129mtaAEAAPMCAAApAAAAAAAAAAEAAAAAAIYXAAB1bml2ZXJzYWwvc2tpbl9jdXN0b21pemF0aW9uX3NldHRpbmdzLnhtbFBLAQIAABQAAgAIAGyuekZUHjBDkAYAAKsbAAAXAAAAAAAAAAAAAAAAADUZAAB1bml2ZXJzYWwvdW5pdmVyc2FsLnBuZ1BLAQIAABQAAgAIAGyuekbSKKBSSgAAAGsAAAAbAAAAAAAAAAEAAAAAAPofAAB1bml2ZXJzYWwvdW5pdmVyc2FsLnBuZy54bWxQSwUGAAAAAAsACwBJAwAAfSAAAAAA"/>
  <p:tag name="ISPRING_ULTRA_SCORM_COURSE_ID" val="E48C0740-94C3-4ACE-BDCD-1059491F5107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RESENTATION_TITLE" val="навык письма"/>
  <p:tag name="ISPRING_RESOURCE_PATHS_HASH_PRESENTER" val="97c488d1c92dc416f95a1032cb3ed8d6c250ce9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Другая 25">
      <a:dk1>
        <a:sysClr val="windowText" lastClr="000000"/>
      </a:dk1>
      <a:lt1>
        <a:sysClr val="window" lastClr="FFFFFF"/>
      </a:lt1>
      <a:dk2>
        <a:srgbClr val="FF9933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2816</TotalTime>
  <Words>2402</Words>
  <Application>Microsoft Office PowerPoint</Application>
  <PresentationFormat>Экран (4:3)</PresentationFormat>
  <Paragraphs>401</Paragraphs>
  <Slides>64</Slides>
  <Notes>64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0" baseType="lpstr">
      <vt:lpstr>Arial</vt:lpstr>
      <vt:lpstr>Calibri</vt:lpstr>
      <vt:lpstr>Cambria</vt:lpstr>
      <vt:lpstr>Symbol</vt:lpstr>
      <vt:lpstr>Times New Roman</vt:lpstr>
      <vt:lpstr>Соседство</vt:lpstr>
      <vt:lpstr>НАРУШЕНИЯ ПИСЬМЕННОЙ РЕЧИ ВСТРЕЧА С ЛОГОПЕДОМ</vt:lpstr>
      <vt:lpstr>Что такое «навык письма»?</vt:lpstr>
      <vt:lpstr>Презентация PowerPoint</vt:lpstr>
      <vt:lpstr>Алексей Николаевич Леонтьев, 1903-1979</vt:lpstr>
      <vt:lpstr>а) Навык символизации, т. е. буквенного обозначения фонем,</vt:lpstr>
      <vt:lpstr>б) Моделирование звуковой структуры слова с помощью букв.</vt:lpstr>
      <vt:lpstr>в) Графо-моторные навыки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повышения квалификации ЛГУ им. А.С. Пушкина</vt:lpstr>
      <vt:lpstr>Центр креативной педагогики и психологии</vt:lpstr>
      <vt:lpstr>Преподаватели видят, что детей с логопедическими проблемами за последнее время в процентном отношении стало намного больше. Подтверждает ли эти наблюдения логопедическая наука? </vt:lpstr>
      <vt:lpstr>Презентация PowerPoint</vt:lpstr>
      <vt:lpstr>Дети группы риска</vt:lpstr>
      <vt:lpstr>Что такое дислексия и дисграфия?</vt:lpstr>
      <vt:lpstr>Нарушения письменной речи</vt:lpstr>
      <vt:lpstr>Дислексия</vt:lpstr>
      <vt:lpstr>Дисграфия</vt:lpstr>
      <vt:lpstr>Что такое дизорфография. Её причины и симптомы. Лень, невнимательность или дизорфография?</vt:lpstr>
      <vt:lpstr>Презентация PowerPoint</vt:lpstr>
      <vt:lpstr>Отграничение дизорфографий от нормативного формирования орфографического навыка письма и от дидактогенной (ложной) дизорфографии</vt:lpstr>
      <vt:lpstr>Презентация PowerPoint</vt:lpstr>
      <vt:lpstr>Презентация PowerPoint</vt:lpstr>
      <vt:lpstr>Презентация PowerPoint</vt:lpstr>
      <vt:lpstr>Презентация PowerPoint</vt:lpstr>
      <vt:lpstr>Типология специфических симптомов дизорфографии</vt:lpstr>
      <vt:lpstr>Почему это происходит? </vt:lpstr>
      <vt:lpstr>Причины возникновения нарушений письменной речи</vt:lpstr>
      <vt:lpstr>Как до школы можно определить, есть ли у ребёнка склонность к дисграфии и дислексии?</vt:lpstr>
      <vt:lpstr>Механизмы дислексий</vt:lpstr>
      <vt:lpstr>Механизмы дисграфии Психологический подход к анализу механизмов дисграфии</vt:lpstr>
      <vt:lpstr>Механизмы дисграфии Психолингвистический подход к анализу механизмов дисграфии</vt:lpstr>
      <vt:lpstr>Какие именно проблемы выявляются у сегодняшних школьников?</vt:lpstr>
      <vt:lpstr>Классификация дислексий</vt:lpstr>
      <vt:lpstr>Классификация дисграфий</vt:lpstr>
      <vt:lpstr>Что должно насторожить учителя начальной школы? В каких случаях он должен отправлять ребёнка к логопеду?</vt:lpstr>
      <vt:lpstr>Симптоматика дислексий</vt:lpstr>
      <vt:lpstr>Виды дисграфических ошибок  по Р.И. Лалаевой</vt:lpstr>
      <vt:lpstr>Дисграфия на почве нарушений языкового анализа и синтеза</vt:lpstr>
      <vt:lpstr>Дисграфия на почве нарушений языкового анализа и синтеза</vt:lpstr>
      <vt:lpstr>Артикуляторно-акустическая дисграфия </vt:lpstr>
      <vt:lpstr>Дисграфия на почве нарушений фонемного распознавания (акустическая)</vt:lpstr>
      <vt:lpstr>Дисграфия на почве нарушений фонемного распознавания (акустическая)</vt:lpstr>
      <vt:lpstr>Оптическая дисграфия </vt:lpstr>
      <vt:lpstr>Оптическая дисграфия </vt:lpstr>
      <vt:lpstr>В каких случаях логопеды в поликлинике и в школе могут отказаться от ученика? Что делать, если преподаватель посылает к логопеду, а логопед отказывается заниматься?</vt:lpstr>
      <vt:lpstr>ПРЕДЕЛЬНАЯ НАПОЛНЯЕМОСТЬ ГРУПП ОБУЧАЮЩИХСЯ, ИМЕЮЩИХ НАРУШЕНИЯ В РАЗВИТИИ УСТНОЙ И ПИСЬМЕННОЙ РЕЧИ</vt:lpstr>
      <vt:lpstr>Могут ли учителя начальной школы как-то изменить структуру урока, добавить новых упражнений для предупреждения дисграфии и дислексии?</vt:lpstr>
      <vt:lpstr>Г.Г.  Мисаренко</vt:lpstr>
      <vt:lpstr>Какие упражнения мамы могут делать с младшими школьниками в домашних условиях для коррекции нарушений письменной речи?</vt:lpstr>
      <vt:lpstr>Д.А. Щукина. Логопедическая помощь https://vk.com/club59141039</vt:lpstr>
      <vt:lpstr>Издательство ФОРУМ http://forum-books.ru/about/</vt:lpstr>
      <vt:lpstr>Если ребёнок вырос из начальной школы, а проблемы остались, можно ли ему помочь? До какого возраста можно корректировать нарушения письменной речи?</vt:lpstr>
      <vt:lpstr>Логопедический центр  Кабинет Речевой терапии http://www.spblogoped.ru/</vt:lpstr>
      <vt:lpstr>Издательство ФОРУМ http://forum-books.ru/about/</vt:lpstr>
      <vt:lpstr>Имеют ли дети с дисграфией и дислексией право на более мягкие условия проведения экзаменов по русскому языку?</vt:lpstr>
      <vt:lpstr>Презентация PowerPoint</vt:lpstr>
      <vt:lpstr>Изменилось ли что-то сегодня в подготовке преподавателей начальных классов в связи с появлением большого количества проблемных детей?</vt:lpstr>
      <vt:lpstr> Сайт ЛГУ им. А.С. Пушкина http://lengu.ru/pages/main.php Факультет дефектологии и социальной работы https://vk.com/lengu.defo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навык письма</dc:title>
  <dc:creator>Olga_E</dc:creator>
  <cp:lastModifiedBy>J_shiva@outlook.com</cp:lastModifiedBy>
  <cp:revision>33</cp:revision>
  <dcterms:created xsi:type="dcterms:W3CDTF">2015-03-25T11:53:10Z</dcterms:created>
  <dcterms:modified xsi:type="dcterms:W3CDTF">2015-03-28T06:11:50Z</dcterms:modified>
</cp:coreProperties>
</file>